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62" r:id="rId2"/>
  </p:sldMasterIdLst>
  <p:notesMasterIdLst>
    <p:notesMasterId r:id="rId17"/>
  </p:notesMasterIdLst>
  <p:sldIdLst>
    <p:sldId id="256" r:id="rId3"/>
    <p:sldId id="257" r:id="rId4"/>
    <p:sldId id="277" r:id="rId5"/>
    <p:sldId id="278" r:id="rId6"/>
    <p:sldId id="279" r:id="rId7"/>
    <p:sldId id="280" r:id="rId8"/>
    <p:sldId id="281" r:id="rId9"/>
    <p:sldId id="266" r:id="rId10"/>
    <p:sldId id="276" r:id="rId11"/>
    <p:sldId id="282" r:id="rId12"/>
    <p:sldId id="283" r:id="rId13"/>
    <p:sldId id="284" r:id="rId14"/>
    <p:sldId id="285" r:id="rId15"/>
    <p:sldId id="275" r:id="rId16"/>
  </p:sldIdLst>
  <p:sldSz cx="12192000" cy="6858000"/>
  <p:notesSz cx="6858000" cy="9144000"/>
  <p:embeddedFontLst>
    <p:embeddedFont>
      <p:font typeface="Lato" panose="020F0502020204030203" pitchFamily="34" charset="0"/>
      <p:regular r:id="rId18"/>
      <p:bold r:id="rId19"/>
      <p:italic r:id="rId20"/>
      <p:boldItalic r:id="rId21"/>
    </p:embeddedFont>
    <p:embeddedFont>
      <p:font typeface="Quattrocento Sans" panose="020B0502050000020003" pitchFamily="34" charset="0"/>
      <p:regular r:id="rId22"/>
      <p:bold r:id="rId23"/>
      <p:italic r:id="rId24"/>
      <p:boldItalic r:id="rId25"/>
    </p:embeddedFont>
    <p:embeddedFont>
      <p:font typeface="Raleway" pitchFamily="2" charset="0"/>
      <p:regular r:id="rId26"/>
      <p:bold r:id="rId27"/>
      <p:italic r:id="rId28"/>
      <p:boldItalic r:id="rId29"/>
    </p:embeddedFont>
    <p:embeddedFont>
      <p:font typeface="Segoe UI" panose="020B0502040204020203" pitchFamily="34" charset="0"/>
      <p:regular r:id="rId30"/>
      <p:bold r:id="rId31"/>
      <p:italic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8" roundtripDataSignature="AMtx7mjstJrDXme4wg/fdd9NuX5A1Cju5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3" d="100"/>
          <a:sy n="63" d="100"/>
        </p:scale>
        <p:origin x="78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9" Type="http://schemas.openxmlformats.org/officeDocument/2006/relationships/presProps" Target="presProps.xml"/><Relationship Id="rId21" Type="http://schemas.openxmlformats.org/officeDocument/2006/relationships/font" Target="fonts/font4.fntdata"/><Relationship Id="rId42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font" Target="fonts/font16.fntdata"/><Relationship Id="rId38" Type="http://customschemas.google.com/relationships/presentationmetadata" Target="meta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7.fntdata"/><Relationship Id="rId32" Type="http://schemas.openxmlformats.org/officeDocument/2006/relationships/font" Target="fonts/font15.fntdata"/><Relationship Id="rId40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10" Type="http://schemas.openxmlformats.org/officeDocument/2006/relationships/slide" Target="slides/slide8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3" name="Google Shape;18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>
          <a:extLst>
            <a:ext uri="{FF2B5EF4-FFF2-40B4-BE49-F238E27FC236}">
              <a16:creationId xmlns:a16="http://schemas.microsoft.com/office/drawing/2014/main" id="{EB37A78E-8DDB-9E4F-EAD6-1A033F73E5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4:notes">
            <a:extLst>
              <a:ext uri="{FF2B5EF4-FFF2-40B4-BE49-F238E27FC236}">
                <a16:creationId xmlns:a16="http://schemas.microsoft.com/office/drawing/2014/main" id="{EB26A8C1-93F2-2BFC-FAB0-6D04BAEC4A4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7" name="Google Shape;197;p24:notes">
            <a:extLst>
              <a:ext uri="{FF2B5EF4-FFF2-40B4-BE49-F238E27FC236}">
                <a16:creationId xmlns:a16="http://schemas.microsoft.com/office/drawing/2014/main" id="{51CF9F63-0E0A-3D06-0F7B-759F09FE83E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0257771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>
          <a:extLst>
            <a:ext uri="{FF2B5EF4-FFF2-40B4-BE49-F238E27FC236}">
              <a16:creationId xmlns:a16="http://schemas.microsoft.com/office/drawing/2014/main" id="{33316D72-6180-FB30-DA79-D2A1DA4CBC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306fb1b3f0b_4_125:notes">
            <a:extLst>
              <a:ext uri="{FF2B5EF4-FFF2-40B4-BE49-F238E27FC236}">
                <a16:creationId xmlns:a16="http://schemas.microsoft.com/office/drawing/2014/main" id="{EB36F5EF-7575-9689-9C5A-C1C2619E17F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7" name="Google Shape;197;g306fb1b3f0b_4_125:notes">
            <a:extLst>
              <a:ext uri="{FF2B5EF4-FFF2-40B4-BE49-F238E27FC236}">
                <a16:creationId xmlns:a16="http://schemas.microsoft.com/office/drawing/2014/main" id="{F727C06C-73A4-0C98-FEDA-36A805F66B4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0198256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>
          <a:extLst>
            <a:ext uri="{FF2B5EF4-FFF2-40B4-BE49-F238E27FC236}">
              <a16:creationId xmlns:a16="http://schemas.microsoft.com/office/drawing/2014/main" id="{83B6F4D7-BC0C-53A8-1275-013F89E6F5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306fb1b3f0b_4_125:notes">
            <a:extLst>
              <a:ext uri="{FF2B5EF4-FFF2-40B4-BE49-F238E27FC236}">
                <a16:creationId xmlns:a16="http://schemas.microsoft.com/office/drawing/2014/main" id="{CA0627BF-859A-8D75-E560-D8B3BC200CC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7" name="Google Shape;197;g306fb1b3f0b_4_125:notes">
            <a:extLst>
              <a:ext uri="{FF2B5EF4-FFF2-40B4-BE49-F238E27FC236}">
                <a16:creationId xmlns:a16="http://schemas.microsoft.com/office/drawing/2014/main" id="{D75FF8BD-DB1E-A8B3-CE06-EDEB429FA18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8529991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>
          <a:extLst>
            <a:ext uri="{FF2B5EF4-FFF2-40B4-BE49-F238E27FC236}">
              <a16:creationId xmlns:a16="http://schemas.microsoft.com/office/drawing/2014/main" id="{F4CC856B-BC62-06E9-3C42-65DFFE0A24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306fb1b3f0b_4_125:notes">
            <a:extLst>
              <a:ext uri="{FF2B5EF4-FFF2-40B4-BE49-F238E27FC236}">
                <a16:creationId xmlns:a16="http://schemas.microsoft.com/office/drawing/2014/main" id="{616FD151-D300-F4CC-B18B-4A3838027E4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7" name="Google Shape;197;g306fb1b3f0b_4_125:notes">
            <a:extLst>
              <a:ext uri="{FF2B5EF4-FFF2-40B4-BE49-F238E27FC236}">
                <a16:creationId xmlns:a16="http://schemas.microsoft.com/office/drawing/2014/main" id="{3CBDF5E3-A748-9378-84E1-3094F57F41B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798932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7" name="Google Shape;377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306fb1b3f0b_4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7" name="Google Shape;197;g306fb1b3f0b_4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>
          <a:extLst>
            <a:ext uri="{FF2B5EF4-FFF2-40B4-BE49-F238E27FC236}">
              <a16:creationId xmlns:a16="http://schemas.microsoft.com/office/drawing/2014/main" id="{155A8F6D-5E62-7187-2DD7-B31557EA05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306fb1b3f0b_4_125:notes">
            <a:extLst>
              <a:ext uri="{FF2B5EF4-FFF2-40B4-BE49-F238E27FC236}">
                <a16:creationId xmlns:a16="http://schemas.microsoft.com/office/drawing/2014/main" id="{249A6E4D-691D-54B6-C5F0-0217C344573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7" name="Google Shape;197;g306fb1b3f0b_4_125:notes">
            <a:extLst>
              <a:ext uri="{FF2B5EF4-FFF2-40B4-BE49-F238E27FC236}">
                <a16:creationId xmlns:a16="http://schemas.microsoft.com/office/drawing/2014/main" id="{8B20DDAA-1112-BD2F-C6A8-DDED607827F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1920016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>
          <a:extLst>
            <a:ext uri="{FF2B5EF4-FFF2-40B4-BE49-F238E27FC236}">
              <a16:creationId xmlns:a16="http://schemas.microsoft.com/office/drawing/2014/main" id="{95493559-4D55-0B3C-861D-CB376A908B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306fb1b3f0b_4_125:notes">
            <a:extLst>
              <a:ext uri="{FF2B5EF4-FFF2-40B4-BE49-F238E27FC236}">
                <a16:creationId xmlns:a16="http://schemas.microsoft.com/office/drawing/2014/main" id="{24286257-C631-364C-9684-E9B35C5E4F7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7" name="Google Shape;197;g306fb1b3f0b_4_125:notes">
            <a:extLst>
              <a:ext uri="{FF2B5EF4-FFF2-40B4-BE49-F238E27FC236}">
                <a16:creationId xmlns:a16="http://schemas.microsoft.com/office/drawing/2014/main" id="{4F5CA8C3-E837-CE33-4E16-93997623AC5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0929421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>
          <a:extLst>
            <a:ext uri="{FF2B5EF4-FFF2-40B4-BE49-F238E27FC236}">
              <a16:creationId xmlns:a16="http://schemas.microsoft.com/office/drawing/2014/main" id="{ABF97D8A-B187-3C8C-0A90-BFBBCD9509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306fb1b3f0b_4_125:notes">
            <a:extLst>
              <a:ext uri="{FF2B5EF4-FFF2-40B4-BE49-F238E27FC236}">
                <a16:creationId xmlns:a16="http://schemas.microsoft.com/office/drawing/2014/main" id="{92A564EF-F457-38FC-C8A9-549315FB978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7" name="Google Shape;197;g306fb1b3f0b_4_125:notes">
            <a:extLst>
              <a:ext uri="{FF2B5EF4-FFF2-40B4-BE49-F238E27FC236}">
                <a16:creationId xmlns:a16="http://schemas.microsoft.com/office/drawing/2014/main" id="{E8FE974F-00C6-FB65-8364-1DA5C8536CA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913794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>
          <a:extLst>
            <a:ext uri="{FF2B5EF4-FFF2-40B4-BE49-F238E27FC236}">
              <a16:creationId xmlns:a16="http://schemas.microsoft.com/office/drawing/2014/main" id="{905769BA-9B01-D725-3909-290D6960E4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306fb1b3f0b_4_125:notes">
            <a:extLst>
              <a:ext uri="{FF2B5EF4-FFF2-40B4-BE49-F238E27FC236}">
                <a16:creationId xmlns:a16="http://schemas.microsoft.com/office/drawing/2014/main" id="{139FD77B-4FB5-7AC3-640C-04971485236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7" name="Google Shape;197;g306fb1b3f0b_4_125:notes">
            <a:extLst>
              <a:ext uri="{FF2B5EF4-FFF2-40B4-BE49-F238E27FC236}">
                <a16:creationId xmlns:a16="http://schemas.microsoft.com/office/drawing/2014/main" id="{F248F47D-74D2-D732-B8EC-F39DA0AD1BB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557158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>
          <a:extLst>
            <a:ext uri="{FF2B5EF4-FFF2-40B4-BE49-F238E27FC236}">
              <a16:creationId xmlns:a16="http://schemas.microsoft.com/office/drawing/2014/main" id="{ECC65E59-16E4-0F3D-1AFE-FB21BB0BE3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306fb1b3f0b_4_125:notes">
            <a:extLst>
              <a:ext uri="{FF2B5EF4-FFF2-40B4-BE49-F238E27FC236}">
                <a16:creationId xmlns:a16="http://schemas.microsoft.com/office/drawing/2014/main" id="{42D4C065-0531-4E38-4008-FEA1432671A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7" name="Google Shape;197;g306fb1b3f0b_4_125:notes">
            <a:extLst>
              <a:ext uri="{FF2B5EF4-FFF2-40B4-BE49-F238E27FC236}">
                <a16:creationId xmlns:a16="http://schemas.microsoft.com/office/drawing/2014/main" id="{7B62D2E8-7A9C-059E-633B-01D7BCED2F4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9728101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>
          <a:extLst>
            <a:ext uri="{FF2B5EF4-FFF2-40B4-BE49-F238E27FC236}">
              <a16:creationId xmlns:a16="http://schemas.microsoft.com/office/drawing/2014/main" id="{6D51F8A8-1692-9605-C0D9-FB0CA32FE7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4:notes">
            <a:extLst>
              <a:ext uri="{FF2B5EF4-FFF2-40B4-BE49-F238E27FC236}">
                <a16:creationId xmlns:a16="http://schemas.microsoft.com/office/drawing/2014/main" id="{F5E7C8C6-45C7-365D-48D1-A2F6C63C1BF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7" name="Google Shape;197;p24:notes">
            <a:extLst>
              <a:ext uri="{FF2B5EF4-FFF2-40B4-BE49-F238E27FC236}">
                <a16:creationId xmlns:a16="http://schemas.microsoft.com/office/drawing/2014/main" id="{9B488289-8810-88F6-5281-ECA40F4B3C3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6055028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>
          <a:extLst>
            <a:ext uri="{FF2B5EF4-FFF2-40B4-BE49-F238E27FC236}">
              <a16:creationId xmlns:a16="http://schemas.microsoft.com/office/drawing/2014/main" id="{8D7303EC-F71B-D64F-E7DA-730B9C9B06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4:notes">
            <a:extLst>
              <a:ext uri="{FF2B5EF4-FFF2-40B4-BE49-F238E27FC236}">
                <a16:creationId xmlns:a16="http://schemas.microsoft.com/office/drawing/2014/main" id="{D0BCFA0E-451D-268A-EEE1-08695989FC1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7" name="Google Shape;197;p24:notes">
            <a:extLst>
              <a:ext uri="{FF2B5EF4-FFF2-40B4-BE49-F238E27FC236}">
                <a16:creationId xmlns:a16="http://schemas.microsoft.com/office/drawing/2014/main" id="{22FD660D-B5E7-EF7F-D334-04352523B77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1375698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8"/>
          <p:cNvSpPr txBox="1">
            <a:spLocks noGrp="1"/>
          </p:cNvSpPr>
          <p:nvPr>
            <p:ph type="title"/>
          </p:nvPr>
        </p:nvSpPr>
        <p:spPr>
          <a:xfrm>
            <a:off x="360327" y="100082"/>
            <a:ext cx="11678706" cy="830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Quattrocento Sans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8"/>
          <p:cNvSpPr txBox="1">
            <a:spLocks noGrp="1"/>
          </p:cNvSpPr>
          <p:nvPr>
            <p:ph type="body" idx="1"/>
          </p:nvPr>
        </p:nvSpPr>
        <p:spPr>
          <a:xfrm>
            <a:off x="360327" y="1187543"/>
            <a:ext cx="11678706" cy="5387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1pPr>
            <a:lvl2pPr marL="914400" lvl="1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/>
            </a:lvl2pPr>
            <a:lvl3pPr marL="1371600" lvl="2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marL="2743200" lvl="5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marL="3200400" lvl="6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marL="3657600" lvl="7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marL="4114800" lvl="8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6" name="Google Shape;16;p28"/>
          <p:cNvSpPr txBox="1">
            <a:spLocks noGrp="1"/>
          </p:cNvSpPr>
          <p:nvPr>
            <p:ph type="sldNum" idx="12"/>
          </p:nvPr>
        </p:nvSpPr>
        <p:spPr>
          <a:xfrm>
            <a:off x="11307433" y="6364177"/>
            <a:ext cx="731600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ts val="1300"/>
              <a:buFont typeface="Lato"/>
              <a:buNone/>
              <a:defRPr sz="1300" b="0" i="0" u="none" strike="noStrike" cap="none">
                <a:solidFill>
                  <a:srgbClr val="97ABBC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ts val="1300"/>
              <a:buFont typeface="Lato"/>
              <a:buNone/>
              <a:defRPr sz="1300" b="0" i="0" u="none" strike="noStrike" cap="none">
                <a:solidFill>
                  <a:srgbClr val="97ABBC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ts val="1300"/>
              <a:buFont typeface="Lato"/>
              <a:buNone/>
              <a:defRPr sz="1300" b="0" i="0" u="none" strike="noStrike" cap="none">
                <a:solidFill>
                  <a:srgbClr val="97ABBC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ts val="1300"/>
              <a:buFont typeface="Lato"/>
              <a:buNone/>
              <a:defRPr sz="1300" b="0" i="0" u="none" strike="noStrike" cap="none">
                <a:solidFill>
                  <a:srgbClr val="97ABBC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ts val="1300"/>
              <a:buFont typeface="Lato"/>
              <a:buNone/>
              <a:defRPr sz="1300" b="0" i="0" u="none" strike="noStrike" cap="none">
                <a:solidFill>
                  <a:srgbClr val="97ABBC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ts val="1300"/>
              <a:buFont typeface="Lato"/>
              <a:buNone/>
              <a:defRPr sz="1300" b="0" i="0" u="none" strike="noStrike" cap="none">
                <a:solidFill>
                  <a:srgbClr val="97ABBC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ts val="1300"/>
              <a:buFont typeface="Lato"/>
              <a:buNone/>
              <a:defRPr sz="1300" b="0" i="0" u="none" strike="noStrike" cap="none">
                <a:solidFill>
                  <a:srgbClr val="97ABBC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ts val="1300"/>
              <a:buFont typeface="Lato"/>
              <a:buNone/>
              <a:defRPr sz="1300" b="0" i="0" u="none" strike="noStrike" cap="none">
                <a:solidFill>
                  <a:srgbClr val="97ABBC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ts val="1300"/>
              <a:buFont typeface="Lato"/>
              <a:buNone/>
              <a:defRPr sz="1300" b="0" i="0" u="none" strike="noStrike" cap="none">
                <a:solidFill>
                  <a:srgbClr val="97ABBC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3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Quattrocento Sans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3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9" name="Google Shape;69;p3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0" name="Google Shape;70;p3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71" name="Google Shape;71;p3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72" name="Google Shape;72;p3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4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Quattrocento Sans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4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76" name="Google Shape;76;p4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7" name="Google Shape;77;p4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78" name="Google Shape;78;p4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79" name="Google Shape;79;p4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41"/>
          <p:cNvSpPr txBox="1">
            <a:spLocks noGrp="1"/>
          </p:cNvSpPr>
          <p:nvPr>
            <p:ph type="title"/>
          </p:nvPr>
        </p:nvSpPr>
        <p:spPr>
          <a:xfrm>
            <a:off x="357446" y="203027"/>
            <a:ext cx="11521440" cy="661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41"/>
          <p:cNvSpPr txBox="1">
            <a:spLocks noGrp="1"/>
          </p:cNvSpPr>
          <p:nvPr>
            <p:ph type="body" idx="1"/>
          </p:nvPr>
        </p:nvSpPr>
        <p:spPr>
          <a:xfrm rot="5400000">
            <a:off x="3437313" y="-2040774"/>
            <a:ext cx="5361708" cy="11521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3" name="Google Shape;83;p4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84" name="Google Shape;84;p4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85" name="Google Shape;85;p4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4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4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9" name="Google Shape;89;p4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90" name="Google Shape;90;p4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91" name="Google Shape;91;p4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0"/>
          <p:cNvSpPr txBox="1">
            <a:spLocks noGrp="1"/>
          </p:cNvSpPr>
          <p:nvPr>
            <p:ph type="title"/>
          </p:nvPr>
        </p:nvSpPr>
        <p:spPr>
          <a:xfrm>
            <a:off x="360327" y="100082"/>
            <a:ext cx="11678706" cy="830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attrocento Sans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30"/>
          <p:cNvSpPr txBox="1">
            <a:spLocks noGrp="1"/>
          </p:cNvSpPr>
          <p:nvPr>
            <p:ph type="body" idx="1"/>
          </p:nvPr>
        </p:nvSpPr>
        <p:spPr>
          <a:xfrm>
            <a:off x="360327" y="1187543"/>
            <a:ext cx="11678706" cy="47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1pPr>
            <a:lvl2pPr marL="914400" lvl="1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/>
            </a:lvl2pPr>
            <a:lvl3pPr marL="1371600" lvl="2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marL="2743200" lvl="5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marL="3200400" lvl="6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marL="3657600" lvl="7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marL="4114800" lvl="8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05" name="Google Shape;105;p30"/>
          <p:cNvSpPr txBox="1">
            <a:spLocks noGrp="1"/>
          </p:cNvSpPr>
          <p:nvPr>
            <p:ph type="sldNum" idx="12"/>
          </p:nvPr>
        </p:nvSpPr>
        <p:spPr>
          <a:xfrm>
            <a:off x="11307433" y="6364177"/>
            <a:ext cx="731600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ts val="1300"/>
              <a:buFont typeface="Lato"/>
              <a:buNone/>
              <a:defRPr sz="1300" b="0" i="0" u="none" strike="noStrike" cap="none">
                <a:solidFill>
                  <a:srgbClr val="97ABBC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ts val="1300"/>
              <a:buFont typeface="Lato"/>
              <a:buNone/>
              <a:defRPr sz="1300" b="0" i="0" u="none" strike="noStrike" cap="none">
                <a:solidFill>
                  <a:srgbClr val="97ABBC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ts val="1300"/>
              <a:buFont typeface="Lato"/>
              <a:buNone/>
              <a:defRPr sz="1300" b="0" i="0" u="none" strike="noStrike" cap="none">
                <a:solidFill>
                  <a:srgbClr val="97ABBC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ts val="1300"/>
              <a:buFont typeface="Lato"/>
              <a:buNone/>
              <a:defRPr sz="1300" b="0" i="0" u="none" strike="noStrike" cap="none">
                <a:solidFill>
                  <a:srgbClr val="97ABBC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ts val="1300"/>
              <a:buFont typeface="Lato"/>
              <a:buNone/>
              <a:defRPr sz="1300" b="0" i="0" u="none" strike="noStrike" cap="none">
                <a:solidFill>
                  <a:srgbClr val="97ABBC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ts val="1300"/>
              <a:buFont typeface="Lato"/>
              <a:buNone/>
              <a:defRPr sz="1300" b="0" i="0" u="none" strike="noStrike" cap="none">
                <a:solidFill>
                  <a:srgbClr val="97ABBC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ts val="1300"/>
              <a:buFont typeface="Lato"/>
              <a:buNone/>
              <a:defRPr sz="1300" b="0" i="0" u="none" strike="noStrike" cap="none">
                <a:solidFill>
                  <a:srgbClr val="97ABBC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ts val="1300"/>
              <a:buFont typeface="Lato"/>
              <a:buNone/>
              <a:defRPr sz="1300" b="0" i="0" u="none" strike="noStrike" cap="none">
                <a:solidFill>
                  <a:srgbClr val="97ABBC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ts val="1300"/>
              <a:buFont typeface="Lato"/>
              <a:buNone/>
              <a:defRPr sz="1300" b="0" i="0" u="none" strike="noStrike" cap="none">
                <a:solidFill>
                  <a:srgbClr val="97ABBC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43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Quattrocento Sans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43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09" name="Google Shape;109;p4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4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4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4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4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5" name="Google Shape;115;p4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4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4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45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Quattrocento Sans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45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57575"/>
              </a:buClr>
              <a:buSzPts val="2400"/>
              <a:buNone/>
              <a:defRPr sz="2400">
                <a:solidFill>
                  <a:srgbClr val="757575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2000"/>
              <a:buNone/>
              <a:defRPr sz="2000">
                <a:solidFill>
                  <a:srgbClr val="757575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800"/>
              <a:buNone/>
              <a:defRPr sz="1800">
                <a:solidFill>
                  <a:srgbClr val="757575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9pPr>
          </a:lstStyle>
          <a:p>
            <a:endParaRPr/>
          </a:p>
        </p:txBody>
      </p:sp>
      <p:sp>
        <p:nvSpPr>
          <p:cNvPr id="121" name="Google Shape;121;p4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4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4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4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4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7" name="Google Shape;127;p46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8" name="Google Shape;128;p4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4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4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47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47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34" name="Google Shape;134;p47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5" name="Google Shape;135;p47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36" name="Google Shape;136;p47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7" name="Google Shape;137;p4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4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4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color background">
  <p:cSld name="Blank color background">
    <p:bg>
      <p:bgPr>
        <a:solidFill>
          <a:srgbClr val="2185C5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1"/>
          <p:cNvSpPr/>
          <p:nvPr/>
        </p:nvSpPr>
        <p:spPr>
          <a:xfrm>
            <a:off x="9808488" y="6755100"/>
            <a:ext cx="1191600" cy="102900"/>
          </a:xfrm>
          <a:prstGeom prst="rect">
            <a:avLst/>
          </a:prstGeom>
          <a:solidFill>
            <a:srgbClr val="FF97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31"/>
          <p:cNvSpPr/>
          <p:nvPr/>
        </p:nvSpPr>
        <p:spPr>
          <a:xfrm>
            <a:off x="11000416" y="6755100"/>
            <a:ext cx="1191600" cy="102900"/>
          </a:xfrm>
          <a:prstGeom prst="rect">
            <a:avLst/>
          </a:prstGeom>
          <a:solidFill>
            <a:srgbClr val="F2025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31"/>
          <p:cNvSpPr/>
          <p:nvPr/>
        </p:nvSpPr>
        <p:spPr>
          <a:xfrm>
            <a:off x="0" y="6755100"/>
            <a:ext cx="1191600" cy="102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21;p31"/>
          <p:cNvSpPr/>
          <p:nvPr/>
        </p:nvSpPr>
        <p:spPr>
          <a:xfrm>
            <a:off x="1191613" y="6755100"/>
            <a:ext cx="8616800" cy="102900"/>
          </a:xfrm>
          <a:prstGeom prst="rect">
            <a:avLst/>
          </a:prstGeom>
          <a:solidFill>
            <a:srgbClr val="7ECE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22;p31"/>
          <p:cNvSpPr txBox="1">
            <a:spLocks noGrp="1"/>
          </p:cNvSpPr>
          <p:nvPr>
            <p:ph type="sldNum" idx="12"/>
          </p:nvPr>
        </p:nvSpPr>
        <p:spPr>
          <a:xfrm>
            <a:off x="11307433" y="6364177"/>
            <a:ext cx="731600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Lato"/>
              <a:buNone/>
              <a:defRPr sz="13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Lato"/>
              <a:buNone/>
              <a:defRPr sz="13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Lato"/>
              <a:buNone/>
              <a:defRPr sz="13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Lato"/>
              <a:buNone/>
              <a:defRPr sz="13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Lato"/>
              <a:buNone/>
              <a:defRPr sz="13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Lato"/>
              <a:buNone/>
              <a:defRPr sz="13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Lato"/>
              <a:buNone/>
              <a:defRPr sz="13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Lato"/>
              <a:buNone/>
              <a:defRPr sz="13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Lato"/>
              <a:buNone/>
              <a:defRPr sz="13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4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4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4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4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4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4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4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5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Quattrocento Sans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50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152" name="Google Shape;152;p50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53" name="Google Shape;153;p5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5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5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51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Quattrocento Sans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51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159" name="Google Shape;159;p51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60" name="Google Shape;160;p5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5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5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5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52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6" name="Google Shape;166;p5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5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5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53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p53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2" name="Google Shape;172;p5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5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5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color background">
  <p:cSld name="Blank color background">
    <p:bg>
      <p:bgPr>
        <a:solidFill>
          <a:srgbClr val="2185C5"/>
        </a:solidFill>
        <a:effectLst/>
      </p:bgPr>
    </p:bg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54"/>
          <p:cNvSpPr/>
          <p:nvPr/>
        </p:nvSpPr>
        <p:spPr>
          <a:xfrm>
            <a:off x="9808488" y="6755100"/>
            <a:ext cx="1191600" cy="102900"/>
          </a:xfrm>
          <a:prstGeom prst="rect">
            <a:avLst/>
          </a:prstGeom>
          <a:solidFill>
            <a:srgbClr val="FF97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54"/>
          <p:cNvSpPr/>
          <p:nvPr/>
        </p:nvSpPr>
        <p:spPr>
          <a:xfrm>
            <a:off x="11000416" y="6755100"/>
            <a:ext cx="1191600" cy="102900"/>
          </a:xfrm>
          <a:prstGeom prst="rect">
            <a:avLst/>
          </a:prstGeom>
          <a:solidFill>
            <a:srgbClr val="F2025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54"/>
          <p:cNvSpPr/>
          <p:nvPr/>
        </p:nvSpPr>
        <p:spPr>
          <a:xfrm>
            <a:off x="0" y="6755100"/>
            <a:ext cx="1191600" cy="102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54"/>
          <p:cNvSpPr/>
          <p:nvPr/>
        </p:nvSpPr>
        <p:spPr>
          <a:xfrm>
            <a:off x="1191613" y="6755100"/>
            <a:ext cx="8616800" cy="102900"/>
          </a:xfrm>
          <a:prstGeom prst="rect">
            <a:avLst/>
          </a:prstGeom>
          <a:solidFill>
            <a:srgbClr val="7ECE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54"/>
          <p:cNvSpPr txBox="1">
            <a:spLocks noGrp="1"/>
          </p:cNvSpPr>
          <p:nvPr>
            <p:ph type="sldNum" idx="12"/>
          </p:nvPr>
        </p:nvSpPr>
        <p:spPr>
          <a:xfrm>
            <a:off x="11307433" y="6364177"/>
            <a:ext cx="731600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Lato"/>
              <a:buNone/>
              <a:defRPr sz="13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Lato"/>
              <a:buNone/>
              <a:defRPr sz="13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Lato"/>
              <a:buNone/>
              <a:defRPr sz="13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Lato"/>
              <a:buNone/>
              <a:defRPr sz="13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Lato"/>
              <a:buNone/>
              <a:defRPr sz="13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Lato"/>
              <a:buNone/>
              <a:defRPr sz="13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Lato"/>
              <a:buNone/>
              <a:defRPr sz="13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Lato"/>
              <a:buNone/>
              <a:defRPr sz="13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Lato"/>
              <a:buNone/>
              <a:defRPr sz="13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Quattrocento Sans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6" name="Google Shape;26;p3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27" name="Google Shape;27;p3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28" name="Google Shape;28;p3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33"/>
          <p:cNvSpPr txBox="1">
            <a:spLocks noGrp="1"/>
          </p:cNvSpPr>
          <p:nvPr>
            <p:ph type="title"/>
          </p:nvPr>
        </p:nvSpPr>
        <p:spPr>
          <a:xfrm>
            <a:off x="357446" y="203027"/>
            <a:ext cx="11521440" cy="661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33"/>
          <p:cNvSpPr txBox="1">
            <a:spLocks noGrp="1"/>
          </p:cNvSpPr>
          <p:nvPr>
            <p:ph type="body" idx="1"/>
          </p:nvPr>
        </p:nvSpPr>
        <p:spPr>
          <a:xfrm>
            <a:off x="357447" y="1039092"/>
            <a:ext cx="11521440" cy="53617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3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33" name="Google Shape;33;p3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34" name="Google Shape;34;p3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Quattrocento Sans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3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57575"/>
              </a:buClr>
              <a:buSzPts val="2400"/>
              <a:buNone/>
              <a:defRPr sz="2400">
                <a:solidFill>
                  <a:srgbClr val="757575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2000"/>
              <a:buNone/>
              <a:defRPr sz="2000">
                <a:solidFill>
                  <a:srgbClr val="757575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800"/>
              <a:buNone/>
              <a:defRPr sz="1800">
                <a:solidFill>
                  <a:srgbClr val="757575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3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39" name="Google Shape;39;p3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40" name="Google Shape;40;p3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35"/>
          <p:cNvSpPr txBox="1">
            <a:spLocks noGrp="1"/>
          </p:cNvSpPr>
          <p:nvPr>
            <p:ph type="title"/>
          </p:nvPr>
        </p:nvSpPr>
        <p:spPr>
          <a:xfrm>
            <a:off x="357446" y="203027"/>
            <a:ext cx="11521440" cy="661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3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3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" name="Google Shape;45;p3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46" name="Google Shape;46;p3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47" name="Google Shape;47;p3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3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1" name="Google Shape;51;p3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2" name="Google Shape;52;p3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3" name="Google Shape;53;p3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4" name="Google Shape;54;p3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55" name="Google Shape;55;p3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56" name="Google Shape;56;p3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37"/>
          <p:cNvSpPr txBox="1">
            <a:spLocks noGrp="1"/>
          </p:cNvSpPr>
          <p:nvPr>
            <p:ph type="title"/>
          </p:nvPr>
        </p:nvSpPr>
        <p:spPr>
          <a:xfrm>
            <a:off x="357446" y="203027"/>
            <a:ext cx="11521440" cy="661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3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60" name="Google Shape;60;p3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61" name="Google Shape;61;p3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3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64" name="Google Shape;64;p3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65" name="Google Shape;65;p3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7"/>
          <p:cNvSpPr txBox="1">
            <a:spLocks noGrp="1"/>
          </p:cNvSpPr>
          <p:nvPr>
            <p:ph type="title"/>
          </p:nvPr>
        </p:nvSpPr>
        <p:spPr>
          <a:xfrm>
            <a:off x="357446" y="203027"/>
            <a:ext cx="11521440" cy="661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Quattrocento Sans"/>
              <a:buNone/>
              <a:defRPr sz="2800" b="0" i="0" u="none" strike="noStrike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27"/>
          <p:cNvSpPr txBox="1">
            <a:spLocks noGrp="1"/>
          </p:cNvSpPr>
          <p:nvPr>
            <p:ph type="body" idx="1"/>
          </p:nvPr>
        </p:nvSpPr>
        <p:spPr>
          <a:xfrm>
            <a:off x="357447" y="1039092"/>
            <a:ext cx="11521440" cy="53617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55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8" name="Google Shape;8;p27"/>
          <p:cNvSpPr txBox="1">
            <a:spLocks noGrp="1"/>
          </p:cNvSpPr>
          <p:nvPr>
            <p:ph type="sldNum" idx="12"/>
          </p:nvPr>
        </p:nvSpPr>
        <p:spPr>
          <a:xfrm>
            <a:off x="9135686" y="647241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9" name="Google Shape;9;p27"/>
          <p:cNvSpPr/>
          <p:nvPr/>
        </p:nvSpPr>
        <p:spPr>
          <a:xfrm>
            <a:off x="9808488" y="6755100"/>
            <a:ext cx="1191600" cy="102900"/>
          </a:xfrm>
          <a:prstGeom prst="rect">
            <a:avLst/>
          </a:prstGeom>
          <a:solidFill>
            <a:srgbClr val="FF97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10;p27"/>
          <p:cNvSpPr/>
          <p:nvPr/>
        </p:nvSpPr>
        <p:spPr>
          <a:xfrm>
            <a:off x="11000416" y="6755100"/>
            <a:ext cx="1191600" cy="102900"/>
          </a:xfrm>
          <a:prstGeom prst="rect">
            <a:avLst/>
          </a:prstGeom>
          <a:solidFill>
            <a:srgbClr val="F2025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27"/>
          <p:cNvSpPr/>
          <p:nvPr/>
        </p:nvSpPr>
        <p:spPr>
          <a:xfrm>
            <a:off x="0" y="6755100"/>
            <a:ext cx="1191600" cy="102900"/>
          </a:xfrm>
          <a:prstGeom prst="rect">
            <a:avLst/>
          </a:prstGeom>
          <a:solidFill>
            <a:srgbClr val="7ECE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27"/>
          <p:cNvSpPr/>
          <p:nvPr/>
        </p:nvSpPr>
        <p:spPr>
          <a:xfrm>
            <a:off x="1191613" y="6755100"/>
            <a:ext cx="8616800" cy="102900"/>
          </a:xfrm>
          <a:prstGeom prst="rect">
            <a:avLst/>
          </a:prstGeom>
          <a:solidFill>
            <a:srgbClr val="2185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Quattrocento Sans"/>
              <a:buNone/>
              <a:defRPr sz="4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" name="Google Shape;94;p2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95" name="Google Shape;95;p2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96" name="Google Shape;96;p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97" name="Google Shape;97;p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75757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98" name="Google Shape;98;p29"/>
          <p:cNvSpPr/>
          <p:nvPr/>
        </p:nvSpPr>
        <p:spPr>
          <a:xfrm>
            <a:off x="9808488" y="6755100"/>
            <a:ext cx="1191600" cy="102900"/>
          </a:xfrm>
          <a:prstGeom prst="rect">
            <a:avLst/>
          </a:prstGeom>
          <a:solidFill>
            <a:srgbClr val="FF97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29"/>
          <p:cNvSpPr/>
          <p:nvPr/>
        </p:nvSpPr>
        <p:spPr>
          <a:xfrm>
            <a:off x="11000416" y="6755100"/>
            <a:ext cx="1191600" cy="102900"/>
          </a:xfrm>
          <a:prstGeom prst="rect">
            <a:avLst/>
          </a:prstGeom>
          <a:solidFill>
            <a:srgbClr val="F2025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29"/>
          <p:cNvSpPr/>
          <p:nvPr/>
        </p:nvSpPr>
        <p:spPr>
          <a:xfrm>
            <a:off x="0" y="6755100"/>
            <a:ext cx="1191600" cy="102900"/>
          </a:xfrm>
          <a:prstGeom prst="rect">
            <a:avLst/>
          </a:prstGeom>
          <a:solidFill>
            <a:srgbClr val="7ECE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29"/>
          <p:cNvSpPr/>
          <p:nvPr/>
        </p:nvSpPr>
        <p:spPr>
          <a:xfrm>
            <a:off x="1191613" y="6755100"/>
            <a:ext cx="8616800" cy="102900"/>
          </a:xfrm>
          <a:prstGeom prst="rect">
            <a:avLst/>
          </a:prstGeom>
          <a:solidFill>
            <a:srgbClr val="2185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5" Type="http://schemas.openxmlformats.org/officeDocument/2006/relationships/hyperlink" Target="https://www.linkedin.com/posts/tina-e-1873186b_hello-all-the-past-few-weeks-have-been-quite-activity-7290136159509209089-AV5D?utm_source=share&amp;utm_medium=member_desktop&amp;rcm=ACoAACiNYiEBOPXurac80s2eSbCxkLUxltgUhxM" TargetMode="Externa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posts/kathy-videtorp-221629138_powerbi-datavisualization-dataanalytics-activity-7306340398388371459-St61?utm_source=share&amp;utm_medium=member_desktop&amp;rcm=ACoAACiNYiEBOPXurac80s2eSbCxkLUxltgUhxM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posts/sunny-l%C3%AA_personnel-nicheconsultant-businessleaders-activity-7192919251819679744-xO6L?utm_source=share&amp;utm_medium=member_desktop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posts/khanhhuyen_hr-analysis-report-activity-7192979866588200960-dIiO?utm_source=share&amp;utm_medium=member_desktop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posts/huuquannguyen_huu-quan-nguyen-fp20-challenge-hr-analytics-activity-7192181850117701632-1Z0K?utm_source=share&amp;utm_medium=member_desktop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posts/ntnguyenphuong_nguyen-phuong-fp20-challenge-hr-analysis-activity-7192506860816461824-_zYV?utm_source=share&amp;utm_medium=member_desktop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posts/y-platek_fp20-challenge-15-hr-analysis-dashboard-activity-7192478929767514112-1cQw?utm_source=share&amp;utm_medium=member_desktop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posts/jegede-blessing_hr-analysis-dashboard-blessing-jegede-activity-7243869250644262912-ITr2?utm_source=share&amp;utm_medium=member_desktop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posts/borys-kuznietsov-712ab7312_powerbi-report-design-activity-7264255318904258560-rNSs?utm_source=share&amp;utm_medium=member_desktop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1" descr="What is Business Intelligence (BI) + The Best Tools - Iberdrola"/>
          <p:cNvPicPr preferRelativeResize="0"/>
          <p:nvPr/>
        </p:nvPicPr>
        <p:blipFill rotWithShape="1">
          <a:blip r:embed="rId3">
            <a:alphaModFix/>
          </a:blip>
          <a:srcRect b="2395"/>
          <a:stretch/>
        </p:blipFill>
        <p:spPr>
          <a:xfrm>
            <a:off x="-1008" y="0"/>
            <a:ext cx="12210187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6" name="Google Shape;186;p1"/>
          <p:cNvGrpSpPr/>
          <p:nvPr/>
        </p:nvGrpSpPr>
        <p:grpSpPr>
          <a:xfrm>
            <a:off x="0" y="3378375"/>
            <a:ext cx="10231580" cy="2425554"/>
            <a:chOff x="0" y="4285725"/>
            <a:chExt cx="7352400" cy="1743000"/>
          </a:xfrm>
        </p:grpSpPr>
        <p:sp>
          <p:nvSpPr>
            <p:cNvPr id="187" name="Google Shape;187;p1"/>
            <p:cNvSpPr/>
            <p:nvPr/>
          </p:nvSpPr>
          <p:spPr>
            <a:xfrm>
              <a:off x="0" y="4285725"/>
              <a:ext cx="7352400" cy="1640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Quattrocento Sans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p1"/>
            <p:cNvSpPr/>
            <p:nvPr/>
          </p:nvSpPr>
          <p:spPr>
            <a:xfrm>
              <a:off x="3675952" y="5925825"/>
              <a:ext cx="1837800" cy="102900"/>
            </a:xfrm>
            <a:prstGeom prst="rect">
              <a:avLst/>
            </a:prstGeom>
            <a:solidFill>
              <a:srgbClr val="FF97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Quattrocento Sans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89;p1"/>
            <p:cNvSpPr/>
            <p:nvPr/>
          </p:nvSpPr>
          <p:spPr>
            <a:xfrm>
              <a:off x="5514495" y="5925825"/>
              <a:ext cx="1837800" cy="102900"/>
            </a:xfrm>
            <a:prstGeom prst="rect">
              <a:avLst/>
            </a:prstGeom>
            <a:solidFill>
              <a:srgbClr val="F202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Quattrocento Sans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90;p1"/>
            <p:cNvSpPr/>
            <p:nvPr/>
          </p:nvSpPr>
          <p:spPr>
            <a:xfrm>
              <a:off x="0" y="5925825"/>
              <a:ext cx="1837800" cy="102900"/>
            </a:xfrm>
            <a:prstGeom prst="rect">
              <a:avLst/>
            </a:prstGeom>
            <a:solidFill>
              <a:srgbClr val="7ECE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Quattrocento Sans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91;p1"/>
            <p:cNvSpPr/>
            <p:nvPr/>
          </p:nvSpPr>
          <p:spPr>
            <a:xfrm>
              <a:off x="1838038" y="5925825"/>
              <a:ext cx="1837800" cy="102900"/>
            </a:xfrm>
            <a:prstGeom prst="rect">
              <a:avLst/>
            </a:prstGeom>
            <a:solidFill>
              <a:srgbClr val="2185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Quattrocento Sans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4" name="Google Shape;194;p1"/>
          <p:cNvSpPr txBox="1">
            <a:spLocks noGrp="1"/>
          </p:cNvSpPr>
          <p:nvPr>
            <p:ph type="sldNum" idx="12"/>
          </p:nvPr>
        </p:nvSpPr>
        <p:spPr>
          <a:xfrm>
            <a:off x="11307433" y="6364177"/>
            <a:ext cx="731600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ts val="1300"/>
              <a:buFont typeface="Lato"/>
              <a:buNone/>
            </a:pPr>
            <a:fld id="{00000000-1234-1234-1234-123412341234}" type="slidenum">
              <a:rPr lang="de-DE"/>
              <a:t>1</a:t>
            </a:fld>
            <a:endParaRPr/>
          </a:p>
        </p:txBody>
      </p:sp>
      <p:sp>
        <p:nvSpPr>
          <p:cNvPr id="6" name="Google Shape;193;p1">
            <a:extLst>
              <a:ext uri="{FF2B5EF4-FFF2-40B4-BE49-F238E27FC236}">
                <a16:creationId xmlns:a16="http://schemas.microsoft.com/office/drawing/2014/main" id="{7006B1B5-6E78-6F94-0A8E-04467732D492}"/>
              </a:ext>
            </a:extLst>
          </p:cNvPr>
          <p:cNvSpPr txBox="1">
            <a:spLocks/>
          </p:cNvSpPr>
          <p:nvPr/>
        </p:nvSpPr>
        <p:spPr>
          <a:xfrm>
            <a:off x="395155" y="4939029"/>
            <a:ext cx="5796000" cy="8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sz="2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indent="0">
              <a:spcBef>
                <a:spcPts val="0"/>
              </a:spcBef>
              <a:buClr>
                <a:srgbClr val="124163"/>
              </a:buClr>
            </a:pPr>
            <a:r>
              <a:rPr lang="sv-SE" sz="1600" dirty="0">
                <a:solidFill>
                  <a:srgbClr val="124163"/>
                </a:solidFill>
              </a:rPr>
              <a:t>Trainer: Anh Leimer</a:t>
            </a:r>
            <a:br>
              <a:rPr lang="sv-SE" sz="1600" dirty="0">
                <a:solidFill>
                  <a:srgbClr val="124163"/>
                </a:solidFill>
              </a:rPr>
            </a:br>
            <a:r>
              <a:rPr lang="sv-SE" sz="1600" dirty="0">
                <a:solidFill>
                  <a:srgbClr val="124163"/>
                </a:solidFill>
              </a:rPr>
              <a:t>Training Assistants: Hanna Nguyen, Trang Tran &amp; Hien Tran</a:t>
            </a:r>
            <a:endParaRPr lang="sv-SE" dirty="0"/>
          </a:p>
        </p:txBody>
      </p:sp>
      <p:sp>
        <p:nvSpPr>
          <p:cNvPr id="7" name="Google Shape;192;p1">
            <a:extLst>
              <a:ext uri="{FF2B5EF4-FFF2-40B4-BE49-F238E27FC236}">
                <a16:creationId xmlns:a16="http://schemas.microsoft.com/office/drawing/2014/main" id="{20C93516-A8DB-C97D-CB48-FA0EEA6E2D66}"/>
              </a:ext>
            </a:extLst>
          </p:cNvPr>
          <p:cNvSpPr txBox="1">
            <a:spLocks/>
          </p:cNvSpPr>
          <p:nvPr/>
        </p:nvSpPr>
        <p:spPr>
          <a:xfrm>
            <a:off x="333555" y="3429001"/>
            <a:ext cx="9760004" cy="13668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Quattrocento Sans"/>
              <a:buNone/>
              <a:defRPr sz="3600" b="0" i="0" u="none" strike="noStrike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</a:pPr>
            <a:r>
              <a:rPr lang="en-US" b="1" dirty="0"/>
              <a:t>HR Analysis Data Challenge</a:t>
            </a:r>
          </a:p>
          <a:p>
            <a:r>
              <a:rPr lang="en-US" sz="2400" dirty="0"/>
              <a:t>Student final dashboards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>
          <a:extLst>
            <a:ext uri="{FF2B5EF4-FFF2-40B4-BE49-F238E27FC236}">
              <a16:creationId xmlns:a16="http://schemas.microsoft.com/office/drawing/2014/main" id="{D509E491-16A5-A77F-FF23-CF5348A721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4">
            <a:extLst>
              <a:ext uri="{FF2B5EF4-FFF2-40B4-BE49-F238E27FC236}">
                <a16:creationId xmlns:a16="http://schemas.microsoft.com/office/drawing/2014/main" id="{59001800-05F5-22D1-0590-B373E2AD89D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60325" y="100078"/>
            <a:ext cx="11678700" cy="53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44000"/>
              <a:buFont typeface="Quattrocento Sans"/>
              <a:buNone/>
            </a:pPr>
            <a:r>
              <a:rPr lang="de-DE" sz="2500" dirty="0">
                <a:solidFill>
                  <a:schemeClr val="accent1"/>
                </a:solidFill>
              </a:rPr>
              <a:t>HR Analysis</a:t>
            </a:r>
            <a:r>
              <a:rPr lang="vi-VN" sz="2500" dirty="0">
                <a:solidFill>
                  <a:schemeClr val="accent1"/>
                </a:solidFill>
              </a:rPr>
              <a:t> </a:t>
            </a:r>
            <a:r>
              <a:rPr lang="en-US" sz="2500" dirty="0">
                <a:solidFill>
                  <a:schemeClr val="accent1"/>
                </a:solidFill>
              </a:rPr>
              <a:t>Dashboard – </a:t>
            </a:r>
            <a:r>
              <a:rPr lang="en-US" sz="2500" dirty="0" err="1">
                <a:solidFill>
                  <a:schemeClr val="accent1"/>
                </a:solidFill>
              </a:rPr>
              <a:t>FP20</a:t>
            </a:r>
            <a:r>
              <a:rPr lang="en-US" sz="2500" dirty="0">
                <a:solidFill>
                  <a:schemeClr val="accent1"/>
                </a:solidFill>
              </a:rPr>
              <a:t> Data Challenge</a:t>
            </a:r>
            <a:endParaRPr sz="2500" dirty="0">
              <a:solidFill>
                <a:schemeClr val="accent1"/>
              </a:solidFill>
            </a:endParaRPr>
          </a:p>
        </p:txBody>
      </p:sp>
      <p:sp>
        <p:nvSpPr>
          <p:cNvPr id="200" name="Google Shape;200;p24">
            <a:extLst>
              <a:ext uri="{FF2B5EF4-FFF2-40B4-BE49-F238E27FC236}">
                <a16:creationId xmlns:a16="http://schemas.microsoft.com/office/drawing/2014/main" id="{B6C95418-9E88-1F71-E6CC-DF5056D3667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307433" y="6364177"/>
            <a:ext cx="731600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ts val="1300"/>
              <a:buFont typeface="Lato"/>
              <a:buNone/>
            </a:pPr>
            <a:fld id="{00000000-1234-1234-1234-123412341234}" type="slidenum">
              <a:rPr lang="de-DE" sz="1300" b="0" i="0" u="none" strike="noStrike" cap="none">
                <a:solidFill>
                  <a:srgbClr val="97ABBC"/>
                </a:solidFill>
                <a:latin typeface="Lato"/>
                <a:ea typeface="Lato"/>
                <a:cs typeface="Lato"/>
                <a:sym typeface="Lato"/>
              </a:rPr>
              <a:t>10</a:t>
            </a:fld>
            <a:endParaRPr sz="1300" b="0" i="0" u="none" strike="noStrike" cap="none">
              <a:solidFill>
                <a:srgbClr val="97ABBC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37A46F-3E70-C26E-C4BE-055B606224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575" y="806063"/>
            <a:ext cx="7551452" cy="42153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46A756F-6A02-36FA-95B2-9AA7E6724D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0315" y="3607366"/>
            <a:ext cx="4623110" cy="2642616"/>
          </a:xfrm>
          <a:prstGeom prst="rect">
            <a:avLst/>
          </a:prstGeom>
        </p:spPr>
      </p:pic>
      <p:sp>
        <p:nvSpPr>
          <p:cNvPr id="8" name="Google Shape;201;p24">
            <a:extLst>
              <a:ext uri="{FF2B5EF4-FFF2-40B4-BE49-F238E27FC236}">
                <a16:creationId xmlns:a16="http://schemas.microsoft.com/office/drawing/2014/main" id="{0CE0266B-9BBF-DD13-587B-CF8A4B43E779}"/>
              </a:ext>
            </a:extLst>
          </p:cNvPr>
          <p:cNvSpPr txBox="1"/>
          <p:nvPr/>
        </p:nvSpPr>
        <p:spPr>
          <a:xfrm>
            <a:off x="448575" y="5603692"/>
            <a:ext cx="6876600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US" sz="1800" b="0" i="0" u="none" strike="noStrike" cap="none" dirty="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  <a:hlinkClick r:id="rId5"/>
              </a:rPr>
              <a:t>Link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to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Linkedin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post by </a:t>
            </a:r>
            <a:r>
              <a:rPr kumimoji="0" lang="vi-V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Tina</a:t>
            </a:r>
            <a:r>
              <a:rPr kumimoji="0" lang="vi-V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E</a:t>
            </a:r>
            <a:endParaRPr kumimoji="0" lang="en-CH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499314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>
          <a:extLst>
            <a:ext uri="{FF2B5EF4-FFF2-40B4-BE49-F238E27FC236}">
              <a16:creationId xmlns:a16="http://schemas.microsoft.com/office/drawing/2014/main" id="{E30729FA-5ECB-ACC3-F8FB-0677B92EF9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306fb1b3f0b_4_125">
            <a:extLst>
              <a:ext uri="{FF2B5EF4-FFF2-40B4-BE49-F238E27FC236}">
                <a16:creationId xmlns:a16="http://schemas.microsoft.com/office/drawing/2014/main" id="{B9A08403-FCB9-C9EC-2D04-C31C6E334E3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60325" y="100078"/>
            <a:ext cx="11678700" cy="53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44000"/>
              <a:buFont typeface="Quattrocento Sans"/>
              <a:buNone/>
            </a:pPr>
            <a:r>
              <a:rPr lang="de-DE" sz="2500" dirty="0">
                <a:solidFill>
                  <a:schemeClr val="accent1"/>
                </a:solidFill>
              </a:rPr>
              <a:t>HR Analysis</a:t>
            </a:r>
            <a:r>
              <a:rPr lang="vi-VN" sz="2500" dirty="0">
                <a:solidFill>
                  <a:schemeClr val="accent1"/>
                </a:solidFill>
              </a:rPr>
              <a:t> </a:t>
            </a:r>
            <a:r>
              <a:rPr lang="en-US" sz="2500" dirty="0">
                <a:solidFill>
                  <a:schemeClr val="accent1"/>
                </a:solidFill>
              </a:rPr>
              <a:t>Dashboard – </a:t>
            </a:r>
            <a:r>
              <a:rPr lang="en-US" sz="2500" dirty="0" err="1">
                <a:solidFill>
                  <a:schemeClr val="accent1"/>
                </a:solidFill>
              </a:rPr>
              <a:t>FP20</a:t>
            </a:r>
            <a:r>
              <a:rPr lang="en-US" sz="2500" dirty="0">
                <a:solidFill>
                  <a:schemeClr val="accent1"/>
                </a:solidFill>
              </a:rPr>
              <a:t> Data Challenge</a:t>
            </a:r>
            <a:endParaRPr sz="2500" dirty="0">
              <a:solidFill>
                <a:schemeClr val="accent1"/>
              </a:solidFill>
            </a:endParaRPr>
          </a:p>
        </p:txBody>
      </p:sp>
      <p:sp>
        <p:nvSpPr>
          <p:cNvPr id="200" name="Google Shape;200;g306fb1b3f0b_4_125">
            <a:extLst>
              <a:ext uri="{FF2B5EF4-FFF2-40B4-BE49-F238E27FC236}">
                <a16:creationId xmlns:a16="http://schemas.microsoft.com/office/drawing/2014/main" id="{13B32535-3C8E-E44E-EBB4-880FD67EC8D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307433" y="6364177"/>
            <a:ext cx="731700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ts val="1300"/>
              <a:buFont typeface="Lato"/>
              <a:buNone/>
            </a:pPr>
            <a:fld id="{00000000-1234-1234-1234-123412341234}" type="slidenum">
              <a:rPr lang="de-DE" sz="1300" b="0" i="0" u="none" strike="noStrike" cap="none">
                <a:solidFill>
                  <a:srgbClr val="97ABBC"/>
                </a:solidFill>
                <a:latin typeface="Lato"/>
                <a:ea typeface="Lato"/>
                <a:cs typeface="Lato"/>
                <a:sym typeface="Lato"/>
              </a:rPr>
              <a:t>11</a:t>
            </a:fld>
            <a:endParaRPr sz="1300" b="0" i="0" u="none" strike="noStrike" cap="none">
              <a:solidFill>
                <a:srgbClr val="97ABBC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1" name="Google Shape;201;g306fb1b3f0b_4_125">
            <a:extLst>
              <a:ext uri="{FF2B5EF4-FFF2-40B4-BE49-F238E27FC236}">
                <a16:creationId xmlns:a16="http://schemas.microsoft.com/office/drawing/2014/main" id="{13EBD31E-3719-AB73-B36A-B0B22D2593C6}"/>
              </a:ext>
            </a:extLst>
          </p:cNvPr>
          <p:cNvSpPr txBox="1"/>
          <p:nvPr/>
        </p:nvSpPr>
        <p:spPr>
          <a:xfrm>
            <a:off x="448575" y="5700625"/>
            <a:ext cx="6876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Created</a:t>
            </a:r>
            <a:r>
              <a:rPr kumimoji="0" lang="vi-V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r>
              <a:rPr kumimoji="0" lang="vi-V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by</a:t>
            </a:r>
            <a:r>
              <a:rPr kumimoji="0" lang="vi-V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r>
              <a:rPr kumimoji="0" lang="vi-V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Phuc</a:t>
            </a:r>
            <a:r>
              <a:rPr kumimoji="0" lang="vi-V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Bao </a:t>
            </a:r>
            <a:r>
              <a:rPr kumimoji="0" lang="vi-V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Vy</a:t>
            </a:r>
            <a:r>
              <a:rPr kumimoji="0" lang="vi-V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Nguyen</a:t>
            </a:r>
            <a:endParaRPr kumimoji="0" lang="en-CH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D73909-5A37-6D00-1E94-B283F8DF48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575" y="632578"/>
            <a:ext cx="7509315" cy="421538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6D44C6D-DC6E-7FF2-D5CC-632615D13A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3420" y="3429000"/>
            <a:ext cx="4770005" cy="2642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0641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>
          <a:extLst>
            <a:ext uri="{FF2B5EF4-FFF2-40B4-BE49-F238E27FC236}">
              <a16:creationId xmlns:a16="http://schemas.microsoft.com/office/drawing/2014/main" id="{0EA835EE-0D40-F0E3-C6FD-6C6E1C160D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306fb1b3f0b_4_125">
            <a:extLst>
              <a:ext uri="{FF2B5EF4-FFF2-40B4-BE49-F238E27FC236}">
                <a16:creationId xmlns:a16="http://schemas.microsoft.com/office/drawing/2014/main" id="{322E5105-369F-F80C-9B57-F79F342CAE6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60325" y="100078"/>
            <a:ext cx="11678700" cy="53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44000"/>
              <a:buFont typeface="Quattrocento Sans"/>
              <a:buNone/>
            </a:pPr>
            <a:r>
              <a:rPr lang="de-DE" sz="2500" dirty="0">
                <a:solidFill>
                  <a:schemeClr val="accent1"/>
                </a:solidFill>
              </a:rPr>
              <a:t>HR Analysis</a:t>
            </a:r>
            <a:r>
              <a:rPr lang="vi-VN" sz="2500" dirty="0">
                <a:solidFill>
                  <a:schemeClr val="accent1"/>
                </a:solidFill>
              </a:rPr>
              <a:t> </a:t>
            </a:r>
            <a:r>
              <a:rPr lang="en-US" sz="2500" dirty="0">
                <a:solidFill>
                  <a:schemeClr val="accent1"/>
                </a:solidFill>
              </a:rPr>
              <a:t>Dashboard – </a:t>
            </a:r>
            <a:r>
              <a:rPr lang="en-US" sz="2500" dirty="0" err="1">
                <a:solidFill>
                  <a:schemeClr val="accent1"/>
                </a:solidFill>
              </a:rPr>
              <a:t>FP20</a:t>
            </a:r>
            <a:r>
              <a:rPr lang="en-US" sz="2500" dirty="0">
                <a:solidFill>
                  <a:schemeClr val="accent1"/>
                </a:solidFill>
              </a:rPr>
              <a:t> Data Challenge</a:t>
            </a:r>
            <a:endParaRPr sz="2500" dirty="0">
              <a:solidFill>
                <a:schemeClr val="accent1"/>
              </a:solidFill>
            </a:endParaRPr>
          </a:p>
        </p:txBody>
      </p:sp>
      <p:sp>
        <p:nvSpPr>
          <p:cNvPr id="200" name="Google Shape;200;g306fb1b3f0b_4_125">
            <a:extLst>
              <a:ext uri="{FF2B5EF4-FFF2-40B4-BE49-F238E27FC236}">
                <a16:creationId xmlns:a16="http://schemas.microsoft.com/office/drawing/2014/main" id="{568885F2-260A-4B8E-467F-F8565E00DFC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307433" y="6364177"/>
            <a:ext cx="731700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ts val="1300"/>
              <a:buFont typeface="Lato"/>
              <a:buNone/>
            </a:pPr>
            <a:fld id="{00000000-1234-1234-1234-123412341234}" type="slidenum">
              <a:rPr lang="de-DE" sz="1300" b="0" i="0" u="none" strike="noStrike" cap="none">
                <a:solidFill>
                  <a:srgbClr val="97ABBC"/>
                </a:solidFill>
                <a:latin typeface="Lato"/>
                <a:ea typeface="Lato"/>
                <a:cs typeface="Lato"/>
                <a:sym typeface="Lato"/>
              </a:rPr>
              <a:t>12</a:t>
            </a:fld>
            <a:endParaRPr sz="1300" b="0" i="0" u="none" strike="noStrike" cap="none">
              <a:solidFill>
                <a:srgbClr val="97ABBC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1" name="Google Shape;201;g306fb1b3f0b_4_125">
            <a:extLst>
              <a:ext uri="{FF2B5EF4-FFF2-40B4-BE49-F238E27FC236}">
                <a16:creationId xmlns:a16="http://schemas.microsoft.com/office/drawing/2014/main" id="{AD3EA7C6-CE83-F5B0-4A70-1D79000B82E3}"/>
              </a:ext>
            </a:extLst>
          </p:cNvPr>
          <p:cNvSpPr txBox="1"/>
          <p:nvPr/>
        </p:nvSpPr>
        <p:spPr>
          <a:xfrm>
            <a:off x="448575" y="5966345"/>
            <a:ext cx="68766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Created by Hao Nguyen</a:t>
            </a:r>
            <a:endParaRPr kumimoji="0" lang="en-CH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4DD83B-F902-3FF6-446E-506C3F48C5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575" y="707009"/>
            <a:ext cx="7739096" cy="421538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F87D0A2-179E-9464-CE57-81E9679844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2339" y="3508375"/>
            <a:ext cx="4751086" cy="2642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293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>
          <a:extLst>
            <a:ext uri="{FF2B5EF4-FFF2-40B4-BE49-F238E27FC236}">
              <a16:creationId xmlns:a16="http://schemas.microsoft.com/office/drawing/2014/main" id="{8AC0F84E-3C3E-9F9A-1B76-62AB41151B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306fb1b3f0b_4_125">
            <a:extLst>
              <a:ext uri="{FF2B5EF4-FFF2-40B4-BE49-F238E27FC236}">
                <a16:creationId xmlns:a16="http://schemas.microsoft.com/office/drawing/2014/main" id="{5EBE9041-AD89-B81B-A6CD-B81CDC02F4A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60325" y="100078"/>
            <a:ext cx="11678700" cy="53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44000"/>
              <a:buFont typeface="Quattrocento Sans"/>
              <a:buNone/>
            </a:pPr>
            <a:r>
              <a:rPr lang="de-DE" sz="2500" dirty="0">
                <a:solidFill>
                  <a:schemeClr val="accent1"/>
                </a:solidFill>
              </a:rPr>
              <a:t>HR Analysis</a:t>
            </a:r>
            <a:r>
              <a:rPr lang="vi-VN" sz="2500" dirty="0">
                <a:solidFill>
                  <a:schemeClr val="accent1"/>
                </a:solidFill>
              </a:rPr>
              <a:t> </a:t>
            </a:r>
            <a:r>
              <a:rPr lang="en-US" sz="2500" dirty="0">
                <a:solidFill>
                  <a:schemeClr val="accent1"/>
                </a:solidFill>
              </a:rPr>
              <a:t>Dashboard – </a:t>
            </a:r>
            <a:r>
              <a:rPr lang="en-US" sz="2500" dirty="0" err="1">
                <a:solidFill>
                  <a:schemeClr val="accent1"/>
                </a:solidFill>
              </a:rPr>
              <a:t>FP20</a:t>
            </a:r>
            <a:r>
              <a:rPr lang="en-US" sz="2500" dirty="0">
                <a:solidFill>
                  <a:schemeClr val="accent1"/>
                </a:solidFill>
              </a:rPr>
              <a:t> Data Challenge</a:t>
            </a:r>
            <a:endParaRPr sz="2500" dirty="0">
              <a:solidFill>
                <a:schemeClr val="accent1"/>
              </a:solidFill>
            </a:endParaRPr>
          </a:p>
        </p:txBody>
      </p:sp>
      <p:sp>
        <p:nvSpPr>
          <p:cNvPr id="200" name="Google Shape;200;g306fb1b3f0b_4_125">
            <a:extLst>
              <a:ext uri="{FF2B5EF4-FFF2-40B4-BE49-F238E27FC236}">
                <a16:creationId xmlns:a16="http://schemas.microsoft.com/office/drawing/2014/main" id="{BC7C9D95-4856-C359-C39C-90D84F70241A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307433" y="6364177"/>
            <a:ext cx="731700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ts val="1300"/>
              <a:buFont typeface="Lato"/>
              <a:buNone/>
            </a:pPr>
            <a:fld id="{00000000-1234-1234-1234-123412341234}" type="slidenum">
              <a:rPr lang="de-DE" sz="1300" b="0" i="0" u="none" strike="noStrike" cap="none">
                <a:solidFill>
                  <a:srgbClr val="97ABBC"/>
                </a:solidFill>
                <a:latin typeface="Lato"/>
                <a:ea typeface="Lato"/>
                <a:cs typeface="Lato"/>
                <a:sym typeface="Lato"/>
              </a:rPr>
              <a:t>13</a:t>
            </a:fld>
            <a:endParaRPr sz="1300" b="0" i="0" u="none" strike="noStrike" cap="none">
              <a:solidFill>
                <a:srgbClr val="97ABBC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1" name="Google Shape;201;g306fb1b3f0b_4_125">
            <a:extLst>
              <a:ext uri="{FF2B5EF4-FFF2-40B4-BE49-F238E27FC236}">
                <a16:creationId xmlns:a16="http://schemas.microsoft.com/office/drawing/2014/main" id="{A0139D6C-7091-0FE8-ED3D-BD5019B5052F}"/>
              </a:ext>
            </a:extLst>
          </p:cNvPr>
          <p:cNvSpPr txBox="1"/>
          <p:nvPr/>
        </p:nvSpPr>
        <p:spPr>
          <a:xfrm>
            <a:off x="448575" y="5827846"/>
            <a:ext cx="6876600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US" sz="1800" b="0" i="0" u="none" strike="noStrike" cap="none" dirty="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  <a:hlinkClick r:id="rId3"/>
              </a:rPr>
              <a:t>Link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to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Linkedin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post by Kathy</a:t>
            </a:r>
            <a:endParaRPr kumimoji="0" lang="en-CH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3D4DCF-691B-42DB-B691-3380EC2FF6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575" y="707009"/>
            <a:ext cx="7527070" cy="421538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1883F20-B57B-F489-E7BF-AAF74D9D89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5434" y="3508375"/>
            <a:ext cx="4777991" cy="2642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782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15"/>
          <p:cNvSpPr txBox="1">
            <a:spLocks noGrp="1"/>
          </p:cNvSpPr>
          <p:nvPr>
            <p:ph type="ctrTitle" idx="4294967295"/>
          </p:nvPr>
        </p:nvSpPr>
        <p:spPr>
          <a:xfrm>
            <a:off x="2332288" y="925023"/>
            <a:ext cx="5561100" cy="15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ts val="3600"/>
              <a:buFont typeface="Raleway"/>
              <a:buNone/>
            </a:pPr>
            <a:r>
              <a:rPr lang="de-DE" sz="6000" b="0" i="0" u="none" strike="noStrike" cap="none">
                <a:solidFill>
                  <a:srgbClr val="7ECEFD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Thank you!</a:t>
            </a:r>
            <a:endParaRPr sz="6000" b="0" i="0" u="none" strike="noStrike" cap="none">
              <a:solidFill>
                <a:srgbClr val="7ECEFD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80" name="Google Shape;380;p15"/>
          <p:cNvSpPr txBox="1">
            <a:spLocks noGrp="1"/>
          </p:cNvSpPr>
          <p:nvPr>
            <p:ph type="sldNum" idx="12"/>
          </p:nvPr>
        </p:nvSpPr>
        <p:spPr>
          <a:xfrm>
            <a:off x="11307433" y="6364177"/>
            <a:ext cx="731600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Quattrocento Sans"/>
              <a:buNone/>
            </a:pPr>
            <a:fld id="{00000000-1234-1234-1234-123412341234}" type="slidenum">
              <a:rPr lang="de-DE">
                <a:latin typeface="Quattrocento Sans"/>
                <a:ea typeface="Quattrocento Sans"/>
                <a:cs typeface="Quattrocento Sans"/>
                <a:sym typeface="Quattrocento Sans"/>
              </a:rPr>
              <a:t>14</a:t>
            </a:fld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81" name="Google Shape;381;p15"/>
          <p:cNvSpPr txBox="1"/>
          <p:nvPr/>
        </p:nvSpPr>
        <p:spPr>
          <a:xfrm>
            <a:off x="2332288" y="3088866"/>
            <a:ext cx="10515600" cy="20708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de-DE" sz="36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Anh Leimer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lang="de-DE" sz="20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Any questions please contact me via: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-"/>
            </a:pPr>
            <a:r>
              <a:rPr lang="de-DE" sz="20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Email: anh.leimer@gmail.com</a:t>
            </a:r>
            <a:endParaRPr sz="20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3429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-"/>
            </a:pPr>
            <a:r>
              <a:rPr lang="de-DE" sz="20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Linkedin: Anh Leimer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306fb1b3f0b_4_125"/>
          <p:cNvSpPr txBox="1">
            <a:spLocks noGrp="1"/>
          </p:cNvSpPr>
          <p:nvPr>
            <p:ph type="title"/>
          </p:nvPr>
        </p:nvSpPr>
        <p:spPr>
          <a:xfrm>
            <a:off x="360325" y="100078"/>
            <a:ext cx="11678700" cy="53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44000"/>
              <a:buFont typeface="Quattrocento Sans"/>
              <a:buNone/>
            </a:pPr>
            <a:r>
              <a:rPr lang="de-DE" sz="2500" dirty="0">
                <a:solidFill>
                  <a:schemeClr val="accent1"/>
                </a:solidFill>
              </a:rPr>
              <a:t>HR Analysis</a:t>
            </a:r>
            <a:r>
              <a:rPr lang="vi-VN" sz="2500" dirty="0">
                <a:solidFill>
                  <a:schemeClr val="accent1"/>
                </a:solidFill>
              </a:rPr>
              <a:t> </a:t>
            </a:r>
            <a:r>
              <a:rPr lang="en-US" sz="2500" dirty="0">
                <a:solidFill>
                  <a:schemeClr val="accent1"/>
                </a:solidFill>
              </a:rPr>
              <a:t>Dashboard – </a:t>
            </a:r>
            <a:r>
              <a:rPr lang="en-US" sz="2500" dirty="0" err="1">
                <a:solidFill>
                  <a:schemeClr val="accent1"/>
                </a:solidFill>
              </a:rPr>
              <a:t>FP20</a:t>
            </a:r>
            <a:r>
              <a:rPr lang="en-US" sz="2500" dirty="0">
                <a:solidFill>
                  <a:schemeClr val="accent1"/>
                </a:solidFill>
              </a:rPr>
              <a:t> Data Challenge</a:t>
            </a:r>
            <a:endParaRPr sz="2500" dirty="0">
              <a:solidFill>
                <a:schemeClr val="accent1"/>
              </a:solidFill>
            </a:endParaRPr>
          </a:p>
        </p:txBody>
      </p:sp>
      <p:sp>
        <p:nvSpPr>
          <p:cNvPr id="200" name="Google Shape;200;g306fb1b3f0b_4_125"/>
          <p:cNvSpPr txBox="1">
            <a:spLocks noGrp="1"/>
          </p:cNvSpPr>
          <p:nvPr>
            <p:ph type="sldNum" idx="12"/>
          </p:nvPr>
        </p:nvSpPr>
        <p:spPr>
          <a:xfrm>
            <a:off x="11307433" y="6364177"/>
            <a:ext cx="731700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ts val="1300"/>
              <a:buFont typeface="Lato"/>
              <a:buNone/>
            </a:pPr>
            <a:fld id="{00000000-1234-1234-1234-123412341234}" type="slidenum">
              <a:rPr lang="de-DE" sz="1300" b="0" i="0" u="none" strike="noStrike" cap="none">
                <a:solidFill>
                  <a:srgbClr val="97ABBC"/>
                </a:solidFill>
                <a:latin typeface="Lato"/>
                <a:ea typeface="Lato"/>
                <a:cs typeface="Lato"/>
                <a:sym typeface="Lato"/>
              </a:rPr>
              <a:t>2</a:t>
            </a:fld>
            <a:endParaRPr sz="1300" b="0" i="0" u="none" strike="noStrike" cap="none">
              <a:solidFill>
                <a:srgbClr val="97ABBC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1" name="Google Shape;201;g306fb1b3f0b_4_125"/>
          <p:cNvSpPr txBox="1"/>
          <p:nvPr/>
        </p:nvSpPr>
        <p:spPr>
          <a:xfrm>
            <a:off x="448575" y="5700625"/>
            <a:ext cx="6876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  <a:hlinkClick r:id="rId3"/>
              </a:rPr>
              <a:t>Link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to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Linkedin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post by Sunny Nhat Le</a:t>
            </a:r>
            <a:endParaRPr kumimoji="0" lang="en-CH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1488BEAB-032F-7E44-31BB-E9EAF522ECD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435"/>
          <a:stretch/>
        </p:blipFill>
        <p:spPr>
          <a:xfrm>
            <a:off x="360327" y="770770"/>
            <a:ext cx="7558188" cy="4190733"/>
          </a:xfrm>
          <a:prstGeom prst="rect">
            <a:avLst/>
          </a:prstGeom>
        </p:spPr>
      </p:pic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6BC3D483-424A-191F-A911-0361EA07346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670"/>
          <a:stretch/>
        </p:blipFill>
        <p:spPr>
          <a:xfrm>
            <a:off x="7117823" y="3710167"/>
            <a:ext cx="4713850" cy="265401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>
          <a:extLst>
            <a:ext uri="{FF2B5EF4-FFF2-40B4-BE49-F238E27FC236}">
              <a16:creationId xmlns:a16="http://schemas.microsoft.com/office/drawing/2014/main" id="{D337D608-CA6F-038E-BCD6-A4505EF904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306fb1b3f0b_4_125">
            <a:extLst>
              <a:ext uri="{FF2B5EF4-FFF2-40B4-BE49-F238E27FC236}">
                <a16:creationId xmlns:a16="http://schemas.microsoft.com/office/drawing/2014/main" id="{3239AC9B-3CA5-9FAA-D6FF-641E199849E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60325" y="100078"/>
            <a:ext cx="11678700" cy="53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44000"/>
              <a:buFont typeface="Quattrocento Sans"/>
              <a:buNone/>
            </a:pPr>
            <a:r>
              <a:rPr lang="de-DE" sz="2500" dirty="0">
                <a:solidFill>
                  <a:schemeClr val="accent1"/>
                </a:solidFill>
              </a:rPr>
              <a:t>HR Analysis</a:t>
            </a:r>
            <a:r>
              <a:rPr lang="vi-VN" sz="2500" dirty="0">
                <a:solidFill>
                  <a:schemeClr val="accent1"/>
                </a:solidFill>
              </a:rPr>
              <a:t> </a:t>
            </a:r>
            <a:r>
              <a:rPr lang="en-US" sz="2500" dirty="0">
                <a:solidFill>
                  <a:schemeClr val="accent1"/>
                </a:solidFill>
              </a:rPr>
              <a:t>Dashboard – </a:t>
            </a:r>
            <a:r>
              <a:rPr lang="en-US" sz="2500" dirty="0" err="1">
                <a:solidFill>
                  <a:schemeClr val="accent1"/>
                </a:solidFill>
              </a:rPr>
              <a:t>FP20</a:t>
            </a:r>
            <a:r>
              <a:rPr lang="en-US" sz="2500" dirty="0">
                <a:solidFill>
                  <a:schemeClr val="accent1"/>
                </a:solidFill>
              </a:rPr>
              <a:t> Data Challenge</a:t>
            </a:r>
            <a:endParaRPr sz="2500" dirty="0">
              <a:solidFill>
                <a:schemeClr val="accent1"/>
              </a:solidFill>
            </a:endParaRPr>
          </a:p>
        </p:txBody>
      </p:sp>
      <p:sp>
        <p:nvSpPr>
          <p:cNvPr id="200" name="Google Shape;200;g306fb1b3f0b_4_125">
            <a:extLst>
              <a:ext uri="{FF2B5EF4-FFF2-40B4-BE49-F238E27FC236}">
                <a16:creationId xmlns:a16="http://schemas.microsoft.com/office/drawing/2014/main" id="{91DB08D9-7DBD-2CC5-BA12-B6E0BA52585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307433" y="6364177"/>
            <a:ext cx="731700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ts val="1300"/>
              <a:buFont typeface="Lato"/>
              <a:buNone/>
            </a:pPr>
            <a:fld id="{00000000-1234-1234-1234-123412341234}" type="slidenum">
              <a:rPr lang="de-DE" sz="1300" b="0" i="0" u="none" strike="noStrike" cap="none">
                <a:solidFill>
                  <a:srgbClr val="97ABBC"/>
                </a:solidFill>
                <a:latin typeface="Lato"/>
                <a:ea typeface="Lato"/>
                <a:cs typeface="Lato"/>
                <a:sym typeface="Lato"/>
              </a:rPr>
              <a:t>3</a:t>
            </a:fld>
            <a:endParaRPr sz="1300" b="0" i="0" u="none" strike="noStrike" cap="none">
              <a:solidFill>
                <a:srgbClr val="97ABBC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1" name="Google Shape;201;g306fb1b3f0b_4_125">
            <a:extLst>
              <a:ext uri="{FF2B5EF4-FFF2-40B4-BE49-F238E27FC236}">
                <a16:creationId xmlns:a16="http://schemas.microsoft.com/office/drawing/2014/main" id="{64A3BF73-D17B-AB2E-9245-0F80145B8477}"/>
              </a:ext>
            </a:extLst>
          </p:cNvPr>
          <p:cNvSpPr txBox="1"/>
          <p:nvPr/>
        </p:nvSpPr>
        <p:spPr>
          <a:xfrm>
            <a:off x="448575" y="5700625"/>
            <a:ext cx="6876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  <a:hlinkClick r:id="rId3"/>
              </a:rPr>
              <a:t>Link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to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Linkedin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post by Huyen Nguyen</a:t>
            </a:r>
            <a:endParaRPr kumimoji="0" lang="en-CH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736D2B-8865-FC13-700C-6D6F0264E8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874" y="839252"/>
            <a:ext cx="7579376" cy="42512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43AFBD3-E9D4-6E8E-10E8-C7734F4AA2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97044" y="3616271"/>
            <a:ext cx="4846381" cy="2730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66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>
          <a:extLst>
            <a:ext uri="{FF2B5EF4-FFF2-40B4-BE49-F238E27FC236}">
              <a16:creationId xmlns:a16="http://schemas.microsoft.com/office/drawing/2014/main" id="{031E25F9-E31C-75FE-BCF6-6FFE864FFF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306fb1b3f0b_4_125">
            <a:extLst>
              <a:ext uri="{FF2B5EF4-FFF2-40B4-BE49-F238E27FC236}">
                <a16:creationId xmlns:a16="http://schemas.microsoft.com/office/drawing/2014/main" id="{B84F8BD7-F06F-9AAA-FD54-368CC26C6D5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60325" y="100078"/>
            <a:ext cx="11678700" cy="53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44000"/>
              <a:buFont typeface="Quattrocento Sans"/>
              <a:buNone/>
            </a:pPr>
            <a:r>
              <a:rPr lang="de-DE" sz="2500" dirty="0">
                <a:solidFill>
                  <a:schemeClr val="accent1"/>
                </a:solidFill>
              </a:rPr>
              <a:t>HR Analysis</a:t>
            </a:r>
            <a:r>
              <a:rPr lang="vi-VN" sz="2500" dirty="0">
                <a:solidFill>
                  <a:schemeClr val="accent1"/>
                </a:solidFill>
              </a:rPr>
              <a:t> </a:t>
            </a:r>
            <a:r>
              <a:rPr lang="en-US" sz="2500" dirty="0">
                <a:solidFill>
                  <a:schemeClr val="accent1"/>
                </a:solidFill>
              </a:rPr>
              <a:t>Dashboard – </a:t>
            </a:r>
            <a:r>
              <a:rPr lang="en-US" sz="2500" dirty="0" err="1">
                <a:solidFill>
                  <a:schemeClr val="accent1"/>
                </a:solidFill>
              </a:rPr>
              <a:t>FP20</a:t>
            </a:r>
            <a:r>
              <a:rPr lang="en-US" sz="2500" dirty="0">
                <a:solidFill>
                  <a:schemeClr val="accent1"/>
                </a:solidFill>
              </a:rPr>
              <a:t> Data Challenge</a:t>
            </a:r>
            <a:endParaRPr sz="2500" dirty="0">
              <a:solidFill>
                <a:schemeClr val="accent1"/>
              </a:solidFill>
            </a:endParaRPr>
          </a:p>
        </p:txBody>
      </p:sp>
      <p:sp>
        <p:nvSpPr>
          <p:cNvPr id="200" name="Google Shape;200;g306fb1b3f0b_4_125">
            <a:extLst>
              <a:ext uri="{FF2B5EF4-FFF2-40B4-BE49-F238E27FC236}">
                <a16:creationId xmlns:a16="http://schemas.microsoft.com/office/drawing/2014/main" id="{070FA965-004D-328B-E024-A10D385266D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307433" y="6364177"/>
            <a:ext cx="731700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ts val="1300"/>
              <a:buFont typeface="Lato"/>
              <a:buNone/>
            </a:pPr>
            <a:fld id="{00000000-1234-1234-1234-123412341234}" type="slidenum">
              <a:rPr lang="de-DE" sz="1300" b="0" i="0" u="none" strike="noStrike" cap="none">
                <a:solidFill>
                  <a:srgbClr val="97ABBC"/>
                </a:solidFill>
                <a:latin typeface="Lato"/>
                <a:ea typeface="Lato"/>
                <a:cs typeface="Lato"/>
                <a:sym typeface="Lato"/>
              </a:rPr>
              <a:t>4</a:t>
            </a:fld>
            <a:endParaRPr sz="1300" b="0" i="0" u="none" strike="noStrike" cap="none">
              <a:solidFill>
                <a:srgbClr val="97ABBC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1" name="Google Shape;201;g306fb1b3f0b_4_125">
            <a:extLst>
              <a:ext uri="{FF2B5EF4-FFF2-40B4-BE49-F238E27FC236}">
                <a16:creationId xmlns:a16="http://schemas.microsoft.com/office/drawing/2014/main" id="{58A98528-F186-787C-A86C-5E9BF83F894B}"/>
              </a:ext>
            </a:extLst>
          </p:cNvPr>
          <p:cNvSpPr txBox="1"/>
          <p:nvPr/>
        </p:nvSpPr>
        <p:spPr>
          <a:xfrm>
            <a:off x="448575" y="5700625"/>
            <a:ext cx="6876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  <a:hlinkClick r:id="rId3"/>
              </a:rPr>
              <a:t>Link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to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Linkedin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post by Huu Quang Nguyen</a:t>
            </a:r>
            <a:endParaRPr kumimoji="0" lang="en-CH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57A22F-7A8F-13E2-0A62-C5B4059640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844" y="866908"/>
            <a:ext cx="6766571" cy="38182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5DB97D1-581B-E75C-81C8-86BDDABF13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8099" y="3504868"/>
            <a:ext cx="5099057" cy="2859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4971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>
          <a:extLst>
            <a:ext uri="{FF2B5EF4-FFF2-40B4-BE49-F238E27FC236}">
              <a16:creationId xmlns:a16="http://schemas.microsoft.com/office/drawing/2014/main" id="{E61DAD56-24B6-CA89-1BE3-BEF1C5B9D3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306fb1b3f0b_4_125">
            <a:extLst>
              <a:ext uri="{FF2B5EF4-FFF2-40B4-BE49-F238E27FC236}">
                <a16:creationId xmlns:a16="http://schemas.microsoft.com/office/drawing/2014/main" id="{A15A3906-3674-E7EE-7535-C82BE9AA9C3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60325" y="100078"/>
            <a:ext cx="11678700" cy="53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44000"/>
              <a:buFont typeface="Quattrocento Sans"/>
              <a:buNone/>
            </a:pPr>
            <a:r>
              <a:rPr lang="de-DE" sz="2500" dirty="0">
                <a:solidFill>
                  <a:schemeClr val="accent1"/>
                </a:solidFill>
              </a:rPr>
              <a:t>HR Analysis</a:t>
            </a:r>
            <a:r>
              <a:rPr lang="vi-VN" sz="2500" dirty="0">
                <a:solidFill>
                  <a:schemeClr val="accent1"/>
                </a:solidFill>
              </a:rPr>
              <a:t> </a:t>
            </a:r>
            <a:r>
              <a:rPr lang="en-US" sz="2500" dirty="0">
                <a:solidFill>
                  <a:schemeClr val="accent1"/>
                </a:solidFill>
              </a:rPr>
              <a:t>Dashboard – </a:t>
            </a:r>
            <a:r>
              <a:rPr lang="en-US" sz="2500" dirty="0" err="1">
                <a:solidFill>
                  <a:schemeClr val="accent1"/>
                </a:solidFill>
              </a:rPr>
              <a:t>FP20</a:t>
            </a:r>
            <a:r>
              <a:rPr lang="en-US" sz="2500" dirty="0">
                <a:solidFill>
                  <a:schemeClr val="accent1"/>
                </a:solidFill>
              </a:rPr>
              <a:t> Data Challenge</a:t>
            </a:r>
            <a:endParaRPr sz="2500" dirty="0">
              <a:solidFill>
                <a:schemeClr val="accent1"/>
              </a:solidFill>
            </a:endParaRPr>
          </a:p>
        </p:txBody>
      </p:sp>
      <p:sp>
        <p:nvSpPr>
          <p:cNvPr id="200" name="Google Shape;200;g306fb1b3f0b_4_125">
            <a:extLst>
              <a:ext uri="{FF2B5EF4-FFF2-40B4-BE49-F238E27FC236}">
                <a16:creationId xmlns:a16="http://schemas.microsoft.com/office/drawing/2014/main" id="{619C76A7-5C98-9CFD-A0CD-AEFA07B957C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307433" y="6364177"/>
            <a:ext cx="731700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ts val="1300"/>
              <a:buFont typeface="Lato"/>
              <a:buNone/>
            </a:pPr>
            <a:fld id="{00000000-1234-1234-1234-123412341234}" type="slidenum">
              <a:rPr lang="de-DE" sz="1300" b="0" i="0" u="none" strike="noStrike" cap="none">
                <a:solidFill>
                  <a:srgbClr val="97ABBC"/>
                </a:solidFill>
                <a:latin typeface="Lato"/>
                <a:ea typeface="Lato"/>
                <a:cs typeface="Lato"/>
                <a:sym typeface="Lato"/>
              </a:rPr>
              <a:t>5</a:t>
            </a:fld>
            <a:endParaRPr sz="1300" b="0" i="0" u="none" strike="noStrike" cap="none">
              <a:solidFill>
                <a:srgbClr val="97ABBC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1" name="Google Shape;201;g306fb1b3f0b_4_125">
            <a:extLst>
              <a:ext uri="{FF2B5EF4-FFF2-40B4-BE49-F238E27FC236}">
                <a16:creationId xmlns:a16="http://schemas.microsoft.com/office/drawing/2014/main" id="{B6C05CA4-5CAA-171F-C9B4-E84C8D0F17D5}"/>
              </a:ext>
            </a:extLst>
          </p:cNvPr>
          <p:cNvSpPr txBox="1"/>
          <p:nvPr/>
        </p:nvSpPr>
        <p:spPr>
          <a:xfrm>
            <a:off x="448575" y="5700625"/>
            <a:ext cx="6876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  <a:hlinkClick r:id="rId3"/>
              </a:rPr>
              <a:t>Link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to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Linkedin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post by Phuong Nguyen</a:t>
            </a:r>
            <a:endParaRPr kumimoji="0" lang="en-CH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5402A9-FEFC-AF54-FAA4-B2FDBFBE24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575" y="852038"/>
            <a:ext cx="7260380" cy="402161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586A515-AE82-C26A-B05A-29939D832D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03443" y="3685798"/>
            <a:ext cx="4839982" cy="2678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9652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>
          <a:extLst>
            <a:ext uri="{FF2B5EF4-FFF2-40B4-BE49-F238E27FC236}">
              <a16:creationId xmlns:a16="http://schemas.microsoft.com/office/drawing/2014/main" id="{233FADDB-0BE6-B51C-434D-7A72A5E5B7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306fb1b3f0b_4_125">
            <a:extLst>
              <a:ext uri="{FF2B5EF4-FFF2-40B4-BE49-F238E27FC236}">
                <a16:creationId xmlns:a16="http://schemas.microsoft.com/office/drawing/2014/main" id="{9B24E46A-2E61-5BA9-944E-494CA07392F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60325" y="100078"/>
            <a:ext cx="11678700" cy="53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44000"/>
              <a:buFont typeface="Quattrocento Sans"/>
              <a:buNone/>
            </a:pPr>
            <a:r>
              <a:rPr lang="de-DE" sz="2500" dirty="0">
                <a:solidFill>
                  <a:schemeClr val="accent1"/>
                </a:solidFill>
              </a:rPr>
              <a:t>HR Analysis</a:t>
            </a:r>
            <a:r>
              <a:rPr lang="vi-VN" sz="2500" dirty="0">
                <a:solidFill>
                  <a:schemeClr val="accent1"/>
                </a:solidFill>
              </a:rPr>
              <a:t> </a:t>
            </a:r>
            <a:r>
              <a:rPr lang="en-US" sz="2500" dirty="0">
                <a:solidFill>
                  <a:schemeClr val="accent1"/>
                </a:solidFill>
              </a:rPr>
              <a:t>Dashboard – </a:t>
            </a:r>
            <a:r>
              <a:rPr lang="en-US" sz="2500" dirty="0" err="1">
                <a:solidFill>
                  <a:schemeClr val="accent1"/>
                </a:solidFill>
              </a:rPr>
              <a:t>FP20</a:t>
            </a:r>
            <a:r>
              <a:rPr lang="en-US" sz="2500" dirty="0">
                <a:solidFill>
                  <a:schemeClr val="accent1"/>
                </a:solidFill>
              </a:rPr>
              <a:t> Data Challenge</a:t>
            </a:r>
            <a:endParaRPr sz="2500" dirty="0">
              <a:solidFill>
                <a:schemeClr val="accent1"/>
              </a:solidFill>
            </a:endParaRPr>
          </a:p>
        </p:txBody>
      </p:sp>
      <p:sp>
        <p:nvSpPr>
          <p:cNvPr id="200" name="Google Shape;200;g306fb1b3f0b_4_125">
            <a:extLst>
              <a:ext uri="{FF2B5EF4-FFF2-40B4-BE49-F238E27FC236}">
                <a16:creationId xmlns:a16="http://schemas.microsoft.com/office/drawing/2014/main" id="{49B69221-671F-54F4-59E7-B5D5C58D505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307433" y="6364177"/>
            <a:ext cx="731700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ts val="1300"/>
              <a:buFont typeface="Lato"/>
              <a:buNone/>
            </a:pPr>
            <a:fld id="{00000000-1234-1234-1234-123412341234}" type="slidenum">
              <a:rPr lang="de-DE" sz="1300" b="0" i="0" u="none" strike="noStrike" cap="none">
                <a:solidFill>
                  <a:srgbClr val="97ABBC"/>
                </a:solidFill>
                <a:latin typeface="Lato"/>
                <a:ea typeface="Lato"/>
                <a:cs typeface="Lato"/>
                <a:sym typeface="Lato"/>
              </a:rPr>
              <a:t>6</a:t>
            </a:fld>
            <a:endParaRPr sz="1300" b="0" i="0" u="none" strike="noStrike" cap="none">
              <a:solidFill>
                <a:srgbClr val="97ABBC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1" name="Google Shape;201;g306fb1b3f0b_4_125">
            <a:extLst>
              <a:ext uri="{FF2B5EF4-FFF2-40B4-BE49-F238E27FC236}">
                <a16:creationId xmlns:a16="http://schemas.microsoft.com/office/drawing/2014/main" id="{975971ED-85F0-FDF7-C9A9-0C5FCD8F4CE9}"/>
              </a:ext>
            </a:extLst>
          </p:cNvPr>
          <p:cNvSpPr txBox="1"/>
          <p:nvPr/>
        </p:nvSpPr>
        <p:spPr>
          <a:xfrm>
            <a:off x="448575" y="5700625"/>
            <a:ext cx="6876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  <a:hlinkClick r:id="rId3"/>
              </a:rPr>
              <a:t>Link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to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Linkedin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post by Y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Platek</a:t>
            </a:r>
            <a:endParaRPr kumimoji="0" lang="en-CH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24809B-6FAC-7E88-D6C4-E38F2FB759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574" y="838088"/>
            <a:ext cx="6852249" cy="40544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E30F3C7-A0D8-113A-B75F-9FB8B26CAD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51948" y="3161497"/>
            <a:ext cx="5091477" cy="3029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8484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>
          <a:extLst>
            <a:ext uri="{FF2B5EF4-FFF2-40B4-BE49-F238E27FC236}">
              <a16:creationId xmlns:a16="http://schemas.microsoft.com/office/drawing/2014/main" id="{E3F2A989-A342-A4EF-2E3B-196D37A008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306fb1b3f0b_4_125">
            <a:extLst>
              <a:ext uri="{FF2B5EF4-FFF2-40B4-BE49-F238E27FC236}">
                <a16:creationId xmlns:a16="http://schemas.microsoft.com/office/drawing/2014/main" id="{5060188D-2C9C-31D7-FA57-363C907AC6A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60325" y="100078"/>
            <a:ext cx="11678700" cy="53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44000"/>
              <a:buFont typeface="Quattrocento Sans"/>
              <a:buNone/>
            </a:pPr>
            <a:r>
              <a:rPr lang="de-DE" sz="2500" dirty="0">
                <a:solidFill>
                  <a:schemeClr val="accent1"/>
                </a:solidFill>
              </a:rPr>
              <a:t>HR Analysis</a:t>
            </a:r>
            <a:r>
              <a:rPr lang="vi-VN" sz="2500" dirty="0">
                <a:solidFill>
                  <a:schemeClr val="accent1"/>
                </a:solidFill>
              </a:rPr>
              <a:t> </a:t>
            </a:r>
            <a:r>
              <a:rPr lang="en-US" sz="2500" dirty="0">
                <a:solidFill>
                  <a:schemeClr val="accent1"/>
                </a:solidFill>
              </a:rPr>
              <a:t>Dashboard – </a:t>
            </a:r>
            <a:r>
              <a:rPr lang="en-US" sz="2500" dirty="0" err="1">
                <a:solidFill>
                  <a:schemeClr val="accent1"/>
                </a:solidFill>
              </a:rPr>
              <a:t>FP20</a:t>
            </a:r>
            <a:r>
              <a:rPr lang="en-US" sz="2500" dirty="0">
                <a:solidFill>
                  <a:schemeClr val="accent1"/>
                </a:solidFill>
              </a:rPr>
              <a:t> Data Challenge</a:t>
            </a:r>
            <a:endParaRPr sz="2500" dirty="0">
              <a:solidFill>
                <a:schemeClr val="accent1"/>
              </a:solidFill>
            </a:endParaRPr>
          </a:p>
        </p:txBody>
      </p:sp>
      <p:sp>
        <p:nvSpPr>
          <p:cNvPr id="200" name="Google Shape;200;g306fb1b3f0b_4_125">
            <a:extLst>
              <a:ext uri="{FF2B5EF4-FFF2-40B4-BE49-F238E27FC236}">
                <a16:creationId xmlns:a16="http://schemas.microsoft.com/office/drawing/2014/main" id="{087D5034-5729-C6A8-C123-73D00B90389A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307433" y="6364177"/>
            <a:ext cx="731700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ts val="1300"/>
              <a:buFont typeface="Lato"/>
              <a:buNone/>
            </a:pPr>
            <a:fld id="{00000000-1234-1234-1234-123412341234}" type="slidenum">
              <a:rPr lang="de-DE" sz="1300" b="0" i="0" u="none" strike="noStrike" cap="none">
                <a:solidFill>
                  <a:srgbClr val="97ABBC"/>
                </a:solidFill>
                <a:latin typeface="Lato"/>
                <a:ea typeface="Lato"/>
                <a:cs typeface="Lato"/>
                <a:sym typeface="Lato"/>
              </a:rPr>
              <a:t>7</a:t>
            </a:fld>
            <a:endParaRPr sz="1300" b="0" i="0" u="none" strike="noStrike" cap="none">
              <a:solidFill>
                <a:srgbClr val="97ABBC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1" name="Google Shape;201;g306fb1b3f0b_4_125">
            <a:extLst>
              <a:ext uri="{FF2B5EF4-FFF2-40B4-BE49-F238E27FC236}">
                <a16:creationId xmlns:a16="http://schemas.microsoft.com/office/drawing/2014/main" id="{8E5355CF-5519-68EC-11AB-B10E4FB0D14F}"/>
              </a:ext>
            </a:extLst>
          </p:cNvPr>
          <p:cNvSpPr txBox="1"/>
          <p:nvPr/>
        </p:nvSpPr>
        <p:spPr>
          <a:xfrm>
            <a:off x="448575" y="5700625"/>
            <a:ext cx="6876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  <a:hlinkClick r:id="rId3"/>
              </a:rPr>
              <a:t>Link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to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Linkedin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post by Blessing Jegede</a:t>
            </a:r>
            <a:endParaRPr kumimoji="0" lang="en-CH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ABBCD7-6138-DCB5-B8F5-AF4D18BEBA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576" y="707009"/>
            <a:ext cx="6998600" cy="39388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0E0FACE-5DF0-1B40-C187-7F60F366DB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00421" y="3337301"/>
            <a:ext cx="4977352" cy="2813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8736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>
          <a:extLst>
            <a:ext uri="{FF2B5EF4-FFF2-40B4-BE49-F238E27FC236}">
              <a16:creationId xmlns:a16="http://schemas.microsoft.com/office/drawing/2014/main" id="{37A3DDBF-40CD-F036-C84C-709C759031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4">
            <a:extLst>
              <a:ext uri="{FF2B5EF4-FFF2-40B4-BE49-F238E27FC236}">
                <a16:creationId xmlns:a16="http://schemas.microsoft.com/office/drawing/2014/main" id="{2A7F8B6D-4E30-A731-48A7-A05F24A948A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60325" y="100078"/>
            <a:ext cx="11678700" cy="53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44000"/>
              <a:buFont typeface="Quattrocento Sans"/>
              <a:buNone/>
            </a:pPr>
            <a:r>
              <a:rPr lang="de-DE" sz="2500" dirty="0">
                <a:solidFill>
                  <a:schemeClr val="accent1"/>
                </a:solidFill>
              </a:rPr>
              <a:t>HR Analysis</a:t>
            </a:r>
            <a:r>
              <a:rPr lang="vi-VN" sz="2500" dirty="0">
                <a:solidFill>
                  <a:schemeClr val="accent1"/>
                </a:solidFill>
              </a:rPr>
              <a:t> </a:t>
            </a:r>
            <a:r>
              <a:rPr lang="en-US" sz="2500" dirty="0">
                <a:solidFill>
                  <a:schemeClr val="accent1"/>
                </a:solidFill>
              </a:rPr>
              <a:t>Dashboard – </a:t>
            </a:r>
            <a:r>
              <a:rPr lang="en-US" sz="2500" dirty="0" err="1">
                <a:solidFill>
                  <a:schemeClr val="accent1"/>
                </a:solidFill>
              </a:rPr>
              <a:t>FP20</a:t>
            </a:r>
            <a:r>
              <a:rPr lang="en-US" sz="2500" dirty="0">
                <a:solidFill>
                  <a:schemeClr val="accent1"/>
                </a:solidFill>
              </a:rPr>
              <a:t> Data Challenge</a:t>
            </a:r>
            <a:endParaRPr sz="2500" dirty="0">
              <a:solidFill>
                <a:schemeClr val="accent1"/>
              </a:solidFill>
            </a:endParaRPr>
          </a:p>
        </p:txBody>
      </p:sp>
      <p:sp>
        <p:nvSpPr>
          <p:cNvPr id="200" name="Google Shape;200;p24">
            <a:extLst>
              <a:ext uri="{FF2B5EF4-FFF2-40B4-BE49-F238E27FC236}">
                <a16:creationId xmlns:a16="http://schemas.microsoft.com/office/drawing/2014/main" id="{34720AE6-5230-0FCB-A36B-219A84EB5B3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307433" y="6364177"/>
            <a:ext cx="731600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ts val="1300"/>
              <a:buFont typeface="Lato"/>
              <a:buNone/>
            </a:pPr>
            <a:fld id="{00000000-1234-1234-1234-123412341234}" type="slidenum">
              <a:rPr lang="de-DE" sz="1300" b="0" i="0" u="none" strike="noStrike" cap="none">
                <a:solidFill>
                  <a:srgbClr val="97ABBC"/>
                </a:solidFill>
                <a:latin typeface="Lato"/>
                <a:ea typeface="Lato"/>
                <a:cs typeface="Lato"/>
                <a:sym typeface="Lato"/>
              </a:rPr>
              <a:t>8</a:t>
            </a:fld>
            <a:endParaRPr sz="1300" b="0" i="0" u="none" strike="noStrike" cap="none">
              <a:solidFill>
                <a:srgbClr val="97ABBC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1" name="Google Shape;201;p24">
            <a:extLst>
              <a:ext uri="{FF2B5EF4-FFF2-40B4-BE49-F238E27FC236}">
                <a16:creationId xmlns:a16="http://schemas.microsoft.com/office/drawing/2014/main" id="{D9212197-80AB-6646-D65C-B9E4818E8442}"/>
              </a:ext>
            </a:extLst>
          </p:cNvPr>
          <p:cNvSpPr txBox="1"/>
          <p:nvPr/>
        </p:nvSpPr>
        <p:spPr>
          <a:xfrm>
            <a:off x="448575" y="5700625"/>
            <a:ext cx="6876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de-DE" sz="1800" b="0" i="0" u="sng" strike="noStrike" cap="none" dirty="0">
                <a:solidFill>
                  <a:schemeClr val="hlink"/>
                </a:solidFill>
                <a:latin typeface="Quattrocento Sans"/>
                <a:ea typeface="Quattrocento Sans"/>
                <a:cs typeface="Quattrocento Sans"/>
                <a:sym typeface="Quattrocento Sans"/>
                <a:hlinkClick r:id="rId3"/>
              </a:rPr>
              <a:t>Link</a:t>
            </a:r>
            <a:r>
              <a:rPr lang="de-DE" sz="1800" b="0" i="0" u="none" strike="noStrike" cap="none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  <a:hlinkClick r:id="rId3"/>
              </a:rPr>
              <a:t> </a:t>
            </a:r>
            <a:r>
              <a:rPr lang="de-DE" sz="1800" b="0" i="0" u="none" strike="noStrike" cap="none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to Linkedin post by Borys</a:t>
            </a:r>
            <a:endParaRPr sz="1800" b="0" i="0" u="none" strike="noStrike" cap="none" dirty="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00E150-D463-DF94-642C-E3710023EB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227" y="755787"/>
            <a:ext cx="7541332" cy="42153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D3EB14D-8D46-B59F-D0B4-44EABD649C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26246" y="3704509"/>
            <a:ext cx="4709579" cy="2642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7221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>
          <a:extLst>
            <a:ext uri="{FF2B5EF4-FFF2-40B4-BE49-F238E27FC236}">
              <a16:creationId xmlns:a16="http://schemas.microsoft.com/office/drawing/2014/main" id="{E73D8F7E-800D-A5AD-3DFF-A56FA7E429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4">
            <a:extLst>
              <a:ext uri="{FF2B5EF4-FFF2-40B4-BE49-F238E27FC236}">
                <a16:creationId xmlns:a16="http://schemas.microsoft.com/office/drawing/2014/main" id="{8A05E75D-6D6A-FE79-954B-C8AC0A91BEB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60325" y="100078"/>
            <a:ext cx="11678700" cy="53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44000"/>
              <a:buFont typeface="Quattrocento Sans"/>
              <a:buNone/>
            </a:pPr>
            <a:r>
              <a:rPr lang="de-DE" sz="2500" dirty="0">
                <a:solidFill>
                  <a:schemeClr val="accent1"/>
                </a:solidFill>
              </a:rPr>
              <a:t>HR Analysis</a:t>
            </a:r>
            <a:r>
              <a:rPr lang="vi-VN" sz="2500" dirty="0">
                <a:solidFill>
                  <a:schemeClr val="accent1"/>
                </a:solidFill>
              </a:rPr>
              <a:t> </a:t>
            </a:r>
            <a:r>
              <a:rPr lang="en-US" sz="2500" dirty="0">
                <a:solidFill>
                  <a:schemeClr val="accent1"/>
                </a:solidFill>
              </a:rPr>
              <a:t>Dashboard – </a:t>
            </a:r>
            <a:r>
              <a:rPr lang="en-US" sz="2500" dirty="0" err="1">
                <a:solidFill>
                  <a:schemeClr val="accent1"/>
                </a:solidFill>
              </a:rPr>
              <a:t>FP20</a:t>
            </a:r>
            <a:r>
              <a:rPr lang="en-US" sz="2500" dirty="0">
                <a:solidFill>
                  <a:schemeClr val="accent1"/>
                </a:solidFill>
              </a:rPr>
              <a:t> Data Challenge</a:t>
            </a:r>
            <a:endParaRPr sz="2500" dirty="0">
              <a:solidFill>
                <a:schemeClr val="accent1"/>
              </a:solidFill>
            </a:endParaRPr>
          </a:p>
        </p:txBody>
      </p:sp>
      <p:sp>
        <p:nvSpPr>
          <p:cNvPr id="200" name="Google Shape;200;p24">
            <a:extLst>
              <a:ext uri="{FF2B5EF4-FFF2-40B4-BE49-F238E27FC236}">
                <a16:creationId xmlns:a16="http://schemas.microsoft.com/office/drawing/2014/main" id="{807DE674-5451-CA04-DE1F-4FE321CF733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307433" y="6364177"/>
            <a:ext cx="731600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ts val="1300"/>
              <a:buFont typeface="Lato"/>
              <a:buNone/>
            </a:pPr>
            <a:fld id="{00000000-1234-1234-1234-123412341234}" type="slidenum">
              <a:rPr lang="de-DE" sz="1300" b="0" i="0" u="none" strike="noStrike" cap="none">
                <a:solidFill>
                  <a:srgbClr val="97ABBC"/>
                </a:solidFill>
                <a:latin typeface="Lato"/>
                <a:ea typeface="Lato"/>
                <a:cs typeface="Lato"/>
                <a:sym typeface="Lato"/>
              </a:rPr>
              <a:t>9</a:t>
            </a:fld>
            <a:endParaRPr sz="1300" b="0" i="0" u="none" strike="noStrike" cap="none">
              <a:solidFill>
                <a:srgbClr val="97ABBC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1" name="Google Shape;201;p24">
            <a:extLst>
              <a:ext uri="{FF2B5EF4-FFF2-40B4-BE49-F238E27FC236}">
                <a16:creationId xmlns:a16="http://schemas.microsoft.com/office/drawing/2014/main" id="{0BEA7090-170A-ABA0-5184-C7442CE30901}"/>
              </a:ext>
            </a:extLst>
          </p:cNvPr>
          <p:cNvSpPr txBox="1"/>
          <p:nvPr/>
        </p:nvSpPr>
        <p:spPr>
          <a:xfrm>
            <a:off x="448575" y="5700625"/>
            <a:ext cx="6876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US" sz="1800" b="0" i="0" u="none" strike="noStrike" cap="none" dirty="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Created by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Ashley Pham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47DFFF-2E64-0130-6188-8C7033080F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575" y="790069"/>
            <a:ext cx="7625820" cy="421538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70555F7-4E92-DB3D-C542-7FB5D09790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5178" y="3794713"/>
            <a:ext cx="4628247" cy="2569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8298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4">
      <a:dk1>
        <a:srgbClr val="000000"/>
      </a:dk1>
      <a:lt1>
        <a:srgbClr val="FFFFFF"/>
      </a:lt1>
      <a:dk2>
        <a:srgbClr val="335B74"/>
      </a:dk2>
      <a:lt2>
        <a:srgbClr val="DFE3E5"/>
      </a:lt2>
      <a:accent1>
        <a:srgbClr val="2683C6"/>
      </a:accent1>
      <a:accent2>
        <a:srgbClr val="1CADE4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2683C6"/>
      </a:hlink>
      <a:folHlink>
        <a:srgbClr val="B26B0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Custom 3">
      <a:dk1>
        <a:srgbClr val="000000"/>
      </a:dk1>
      <a:lt1>
        <a:srgbClr val="FFFFFF"/>
      </a:lt1>
      <a:dk2>
        <a:srgbClr val="335B74"/>
      </a:dk2>
      <a:lt2>
        <a:srgbClr val="DFE3E5"/>
      </a:lt2>
      <a:accent1>
        <a:srgbClr val="2683C6"/>
      </a:accent1>
      <a:accent2>
        <a:srgbClr val="1CADE4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2683C6"/>
      </a:hlink>
      <a:folHlink>
        <a:srgbClr val="0070C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</TotalTime>
  <Words>223</Words>
  <Application>Microsoft Office PowerPoint</Application>
  <PresentationFormat>Widescreen</PresentationFormat>
  <Paragraphs>57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Arial</vt:lpstr>
      <vt:lpstr>Raleway</vt:lpstr>
      <vt:lpstr>Segoe UI</vt:lpstr>
      <vt:lpstr>Quattrocento Sans</vt:lpstr>
      <vt:lpstr>Lato</vt:lpstr>
      <vt:lpstr>Office Theme</vt:lpstr>
      <vt:lpstr>1_Office Theme</vt:lpstr>
      <vt:lpstr>PowerPoint Presentation</vt:lpstr>
      <vt:lpstr>HR Analysis Dashboard – FP20 Data Challenge</vt:lpstr>
      <vt:lpstr>HR Analysis Dashboard – FP20 Data Challenge</vt:lpstr>
      <vt:lpstr>HR Analysis Dashboard – FP20 Data Challenge</vt:lpstr>
      <vt:lpstr>HR Analysis Dashboard – FP20 Data Challenge</vt:lpstr>
      <vt:lpstr>HR Analysis Dashboard – FP20 Data Challenge</vt:lpstr>
      <vt:lpstr>HR Analysis Dashboard – FP20 Data Challenge</vt:lpstr>
      <vt:lpstr>HR Analysis Dashboard – FP20 Data Challenge</vt:lpstr>
      <vt:lpstr>HR Analysis Dashboard – FP20 Data Challenge</vt:lpstr>
      <vt:lpstr>HR Analysis Dashboard – FP20 Data Challenge</vt:lpstr>
      <vt:lpstr>HR Analysis Dashboard – FP20 Data Challenge</vt:lpstr>
      <vt:lpstr>HR Analysis Dashboard – FP20 Data Challenge</vt:lpstr>
      <vt:lpstr>HR Analysis Dashboard – FP20 Data Challenge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Anh Nguyen</dc:creator>
  <cp:lastModifiedBy>Thi Huong Nguyen</cp:lastModifiedBy>
  <cp:revision>12</cp:revision>
  <dcterms:modified xsi:type="dcterms:W3CDTF">2025-03-25T22:04:19Z</dcterms:modified>
</cp:coreProperties>
</file>